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594FF-DEA2-4B8E-BDB3-44F44BDFF586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02B10-855F-445F-A74F-D6C4ACCD1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18217" y="67209"/>
            <a:ext cx="10851565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26338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D0A5-E487-4FB1-AF93-436025E2AF53}" type="datetime1">
              <a:rPr lang="en-US" smtClean="0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0" b="1" i="0">
                <a:solidFill>
                  <a:srgbClr val="26338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A81FB-E49A-4292-844F-C991AB06141B}" type="datetime1">
              <a:rPr lang="en-US" smtClean="0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513A-D023-42CE-B434-41855C30802B}" type="datetime1">
              <a:rPr lang="en-US" smtClean="0"/>
              <a:t>4/28/2023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944907"/>
            <a:ext cx="1876425" cy="5142865"/>
          </a:xfrm>
          <a:custGeom>
            <a:avLst/>
            <a:gdLst/>
            <a:ahLst/>
            <a:cxnLst/>
            <a:rect l="l" t="t" r="r" b="b"/>
            <a:pathLst>
              <a:path w="1876425" h="5142865">
                <a:moveTo>
                  <a:pt x="512655" y="21207"/>
                </a:moveTo>
                <a:lnTo>
                  <a:pt x="509842" y="44485"/>
                </a:lnTo>
                <a:lnTo>
                  <a:pt x="0" y="23385"/>
                </a:lnTo>
                <a:lnTo>
                  <a:pt x="0" y="0"/>
                </a:lnTo>
                <a:lnTo>
                  <a:pt x="512655" y="21207"/>
                </a:lnTo>
                <a:close/>
              </a:path>
              <a:path w="1876425" h="5142865">
                <a:moveTo>
                  <a:pt x="1841330" y="1634005"/>
                </a:moveTo>
                <a:lnTo>
                  <a:pt x="1837426" y="1666317"/>
                </a:lnTo>
                <a:lnTo>
                  <a:pt x="531150" y="54364"/>
                </a:lnTo>
                <a:lnTo>
                  <a:pt x="0" y="1000629"/>
                </a:lnTo>
                <a:lnTo>
                  <a:pt x="0" y="952844"/>
                </a:lnTo>
                <a:lnTo>
                  <a:pt x="509842" y="44485"/>
                </a:lnTo>
                <a:lnTo>
                  <a:pt x="512655" y="21207"/>
                </a:lnTo>
                <a:lnTo>
                  <a:pt x="538048" y="25745"/>
                </a:lnTo>
                <a:lnTo>
                  <a:pt x="1841330" y="1634005"/>
                </a:lnTo>
                <a:close/>
              </a:path>
              <a:path w="1876425" h="5142865">
                <a:moveTo>
                  <a:pt x="1813513" y="1663963"/>
                </a:moveTo>
                <a:lnTo>
                  <a:pt x="1810703" y="1687215"/>
                </a:lnTo>
                <a:lnTo>
                  <a:pt x="0" y="1508957"/>
                </a:lnTo>
                <a:lnTo>
                  <a:pt x="0" y="1485437"/>
                </a:lnTo>
                <a:lnTo>
                  <a:pt x="1813513" y="1663963"/>
                </a:lnTo>
                <a:close/>
              </a:path>
              <a:path w="1876425" h="5142865">
                <a:moveTo>
                  <a:pt x="619047" y="2062355"/>
                </a:moveTo>
                <a:lnTo>
                  <a:pt x="615895" y="2088442"/>
                </a:lnTo>
                <a:lnTo>
                  <a:pt x="0" y="1671474"/>
                </a:lnTo>
                <a:lnTo>
                  <a:pt x="0" y="1643389"/>
                </a:lnTo>
                <a:lnTo>
                  <a:pt x="619047" y="2062355"/>
                </a:lnTo>
                <a:close/>
              </a:path>
              <a:path w="1876425" h="5142865">
                <a:moveTo>
                  <a:pt x="629502" y="2069431"/>
                </a:moveTo>
                <a:lnTo>
                  <a:pt x="624233" y="2113035"/>
                </a:lnTo>
                <a:lnTo>
                  <a:pt x="0" y="2037608"/>
                </a:lnTo>
                <a:lnTo>
                  <a:pt x="0" y="2014037"/>
                </a:lnTo>
                <a:lnTo>
                  <a:pt x="615895" y="2088442"/>
                </a:lnTo>
                <a:lnTo>
                  <a:pt x="619047" y="2062355"/>
                </a:lnTo>
                <a:lnTo>
                  <a:pt x="629502" y="2069431"/>
                </a:lnTo>
                <a:close/>
              </a:path>
              <a:path w="1876425" h="5142865">
                <a:moveTo>
                  <a:pt x="638214" y="2075327"/>
                </a:moveTo>
                <a:lnTo>
                  <a:pt x="630885" y="2135986"/>
                </a:lnTo>
                <a:lnTo>
                  <a:pt x="0" y="2473336"/>
                </a:lnTo>
                <a:lnTo>
                  <a:pt x="0" y="2446821"/>
                </a:lnTo>
                <a:lnTo>
                  <a:pt x="624233" y="2113035"/>
                </a:lnTo>
                <a:lnTo>
                  <a:pt x="629502" y="2069431"/>
                </a:lnTo>
                <a:lnTo>
                  <a:pt x="638214" y="2075327"/>
                </a:lnTo>
                <a:close/>
              </a:path>
              <a:path w="1876425" h="5142865">
                <a:moveTo>
                  <a:pt x="1672389" y="3072922"/>
                </a:moveTo>
                <a:lnTo>
                  <a:pt x="1668859" y="3102136"/>
                </a:lnTo>
                <a:lnTo>
                  <a:pt x="664895" y="2124592"/>
                </a:lnTo>
                <a:lnTo>
                  <a:pt x="0" y="3240405"/>
                </a:lnTo>
                <a:lnTo>
                  <a:pt x="0" y="3194701"/>
                </a:lnTo>
                <a:lnTo>
                  <a:pt x="630885" y="2135986"/>
                </a:lnTo>
                <a:lnTo>
                  <a:pt x="638214" y="2075327"/>
                </a:lnTo>
                <a:lnTo>
                  <a:pt x="664112" y="2092854"/>
                </a:lnTo>
                <a:lnTo>
                  <a:pt x="687224" y="2084677"/>
                </a:lnTo>
                <a:lnTo>
                  <a:pt x="684091" y="2110607"/>
                </a:lnTo>
                <a:lnTo>
                  <a:pt x="1672389" y="3072922"/>
                </a:lnTo>
                <a:close/>
              </a:path>
              <a:path w="1876425" h="5142865">
                <a:moveTo>
                  <a:pt x="1660428" y="3104442"/>
                </a:moveTo>
                <a:lnTo>
                  <a:pt x="1657401" y="3129497"/>
                </a:lnTo>
                <a:lnTo>
                  <a:pt x="0" y="3582803"/>
                </a:lnTo>
                <a:lnTo>
                  <a:pt x="0" y="3558572"/>
                </a:lnTo>
                <a:lnTo>
                  <a:pt x="1660428" y="3104442"/>
                </a:lnTo>
                <a:close/>
              </a:path>
              <a:path w="1876425" h="5142865">
                <a:moveTo>
                  <a:pt x="991728" y="4950827"/>
                </a:moveTo>
                <a:lnTo>
                  <a:pt x="974050" y="5097131"/>
                </a:lnTo>
                <a:lnTo>
                  <a:pt x="930235" y="3977177"/>
                </a:lnTo>
                <a:lnTo>
                  <a:pt x="0" y="3720851"/>
                </a:lnTo>
                <a:lnTo>
                  <a:pt x="0" y="3696586"/>
                </a:lnTo>
                <a:lnTo>
                  <a:pt x="937589" y="3954928"/>
                </a:lnTo>
                <a:lnTo>
                  <a:pt x="958458" y="3930996"/>
                </a:lnTo>
                <a:lnTo>
                  <a:pt x="953459" y="3972372"/>
                </a:lnTo>
                <a:lnTo>
                  <a:pt x="991728" y="4950827"/>
                </a:lnTo>
                <a:close/>
              </a:path>
              <a:path w="1876425" h="5142865">
                <a:moveTo>
                  <a:pt x="948772" y="5066685"/>
                </a:moveTo>
                <a:lnTo>
                  <a:pt x="944909" y="5098652"/>
                </a:lnTo>
                <a:lnTo>
                  <a:pt x="0" y="3960548"/>
                </a:lnTo>
                <a:lnTo>
                  <a:pt x="0" y="3923934"/>
                </a:lnTo>
                <a:lnTo>
                  <a:pt x="948772" y="5066685"/>
                </a:lnTo>
                <a:close/>
              </a:path>
              <a:path w="1876425" h="5142865">
                <a:moveTo>
                  <a:pt x="998806" y="5133863"/>
                </a:moveTo>
                <a:lnTo>
                  <a:pt x="997770" y="5136588"/>
                </a:lnTo>
                <a:lnTo>
                  <a:pt x="996034" y="5138664"/>
                </a:lnTo>
                <a:lnTo>
                  <a:pt x="995428" y="5139392"/>
                </a:lnTo>
                <a:lnTo>
                  <a:pt x="994766" y="5139995"/>
                </a:lnTo>
                <a:lnTo>
                  <a:pt x="994069" y="5140500"/>
                </a:lnTo>
                <a:lnTo>
                  <a:pt x="992408" y="5141760"/>
                </a:lnTo>
                <a:lnTo>
                  <a:pt x="990378" y="5142575"/>
                </a:lnTo>
                <a:lnTo>
                  <a:pt x="988139" y="5142776"/>
                </a:lnTo>
                <a:lnTo>
                  <a:pt x="987492" y="5142863"/>
                </a:lnTo>
                <a:lnTo>
                  <a:pt x="984346" y="5142577"/>
                </a:lnTo>
                <a:lnTo>
                  <a:pt x="983117" y="5142216"/>
                </a:lnTo>
                <a:lnTo>
                  <a:pt x="981960" y="5141652"/>
                </a:lnTo>
                <a:lnTo>
                  <a:pt x="0" y="4685795"/>
                </a:lnTo>
                <a:lnTo>
                  <a:pt x="0" y="4659987"/>
                </a:lnTo>
                <a:lnTo>
                  <a:pt x="944909" y="5098652"/>
                </a:lnTo>
                <a:lnTo>
                  <a:pt x="948772" y="5066685"/>
                </a:lnTo>
                <a:lnTo>
                  <a:pt x="974050" y="5097131"/>
                </a:lnTo>
                <a:lnTo>
                  <a:pt x="991728" y="4950827"/>
                </a:lnTo>
                <a:lnTo>
                  <a:pt x="998764" y="5130700"/>
                </a:lnTo>
                <a:lnTo>
                  <a:pt x="998806" y="5133863"/>
                </a:lnTo>
                <a:close/>
              </a:path>
              <a:path w="1876425" h="5142865">
                <a:moveTo>
                  <a:pt x="1855827" y="1651894"/>
                </a:moveTo>
                <a:lnTo>
                  <a:pt x="1850256" y="1698002"/>
                </a:lnTo>
                <a:lnTo>
                  <a:pt x="684091" y="2110607"/>
                </a:lnTo>
                <a:lnTo>
                  <a:pt x="687224" y="2084677"/>
                </a:lnTo>
                <a:lnTo>
                  <a:pt x="1810703" y="1687215"/>
                </a:lnTo>
                <a:lnTo>
                  <a:pt x="1813513" y="1663963"/>
                </a:lnTo>
                <a:lnTo>
                  <a:pt x="1837426" y="1666317"/>
                </a:lnTo>
                <a:lnTo>
                  <a:pt x="1841330" y="1634005"/>
                </a:lnTo>
                <a:lnTo>
                  <a:pt x="1855827" y="1651894"/>
                </a:lnTo>
                <a:close/>
              </a:path>
              <a:path w="1876425" h="5142865">
                <a:moveTo>
                  <a:pt x="1703282" y="3109948"/>
                </a:moveTo>
                <a:lnTo>
                  <a:pt x="1702539" y="3112780"/>
                </a:lnTo>
                <a:lnTo>
                  <a:pt x="1701658" y="3114417"/>
                </a:lnTo>
                <a:lnTo>
                  <a:pt x="953459" y="3972372"/>
                </a:lnTo>
                <a:lnTo>
                  <a:pt x="958458" y="3930996"/>
                </a:lnTo>
                <a:lnTo>
                  <a:pt x="1657401" y="3129497"/>
                </a:lnTo>
                <a:lnTo>
                  <a:pt x="1660428" y="3104442"/>
                </a:lnTo>
                <a:lnTo>
                  <a:pt x="1668859" y="3102136"/>
                </a:lnTo>
                <a:lnTo>
                  <a:pt x="1672389" y="3072922"/>
                </a:lnTo>
                <a:lnTo>
                  <a:pt x="1682888" y="3083144"/>
                </a:lnTo>
                <a:lnTo>
                  <a:pt x="1855827" y="1651894"/>
                </a:lnTo>
                <a:lnTo>
                  <a:pt x="1873215" y="1673350"/>
                </a:lnTo>
                <a:lnTo>
                  <a:pt x="1874573" y="1674976"/>
                </a:lnTo>
                <a:lnTo>
                  <a:pt x="1875479" y="1677040"/>
                </a:lnTo>
                <a:lnTo>
                  <a:pt x="1875869" y="1680245"/>
                </a:lnTo>
                <a:lnTo>
                  <a:pt x="1875870" y="1681211"/>
                </a:lnTo>
                <a:lnTo>
                  <a:pt x="1703303" y="3109385"/>
                </a:lnTo>
                <a:lnTo>
                  <a:pt x="1703282" y="3109948"/>
                </a:lnTo>
                <a:close/>
              </a:path>
              <a:path w="1876425" h="5142865">
                <a:moveTo>
                  <a:pt x="996029" y="5138711"/>
                </a:moveTo>
                <a:close/>
              </a:path>
            </a:pathLst>
          </a:custGeom>
          <a:solidFill>
            <a:srgbClr val="C7A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6705" y="1"/>
            <a:ext cx="7361293" cy="44770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8350" y="1"/>
            <a:ext cx="9520171" cy="332488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7907803" cy="580840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6467410" y="3016990"/>
            <a:ext cx="1821180" cy="5175885"/>
          </a:xfrm>
          <a:custGeom>
            <a:avLst/>
            <a:gdLst/>
            <a:ahLst/>
            <a:cxnLst/>
            <a:rect l="l" t="t" r="r" b="b"/>
            <a:pathLst>
              <a:path w="1821180" h="5175884">
                <a:moveTo>
                  <a:pt x="1302794" y="40075"/>
                </a:moveTo>
                <a:lnTo>
                  <a:pt x="1306440" y="63237"/>
                </a:lnTo>
                <a:lnTo>
                  <a:pt x="1820589" y="23435"/>
                </a:lnTo>
                <a:lnTo>
                  <a:pt x="1820589" y="0"/>
                </a:lnTo>
                <a:lnTo>
                  <a:pt x="1302794" y="40075"/>
                </a:lnTo>
                <a:close/>
              </a:path>
              <a:path w="1821180" h="5175884">
                <a:moveTo>
                  <a:pt x="32856" y="1699519"/>
                </a:moveTo>
                <a:lnTo>
                  <a:pt x="37918" y="1731670"/>
                </a:lnTo>
                <a:lnTo>
                  <a:pt x="1285500" y="73874"/>
                </a:lnTo>
                <a:lnTo>
                  <a:pt x="1820589" y="951771"/>
                </a:lnTo>
                <a:lnTo>
                  <a:pt x="1820589" y="906827"/>
                </a:lnTo>
                <a:lnTo>
                  <a:pt x="1306440" y="63237"/>
                </a:lnTo>
                <a:lnTo>
                  <a:pt x="1302794" y="40075"/>
                </a:lnTo>
                <a:lnTo>
                  <a:pt x="1277580" y="45522"/>
                </a:lnTo>
                <a:lnTo>
                  <a:pt x="32856" y="1699519"/>
                </a:lnTo>
                <a:close/>
              </a:path>
              <a:path w="1821180" h="5175884">
                <a:moveTo>
                  <a:pt x="61731" y="1728459"/>
                </a:moveTo>
                <a:lnTo>
                  <a:pt x="65373" y="1751596"/>
                </a:lnTo>
                <a:lnTo>
                  <a:pt x="1820589" y="1514929"/>
                </a:lnTo>
                <a:lnTo>
                  <a:pt x="1820589" y="1491311"/>
                </a:lnTo>
                <a:lnTo>
                  <a:pt x="61731" y="1728459"/>
                </a:lnTo>
                <a:close/>
              </a:path>
              <a:path w="1821180" h="5175884">
                <a:moveTo>
                  <a:pt x="1269725" y="2083726"/>
                </a:moveTo>
                <a:lnTo>
                  <a:pt x="1273811" y="2109683"/>
                </a:lnTo>
                <a:lnTo>
                  <a:pt x="1820589" y="1710160"/>
                </a:lnTo>
                <a:lnTo>
                  <a:pt x="1820589" y="1681344"/>
                </a:lnTo>
                <a:lnTo>
                  <a:pt x="1269725" y="2083726"/>
                </a:lnTo>
                <a:close/>
              </a:path>
              <a:path w="1821180" h="5175884">
                <a:moveTo>
                  <a:pt x="1259531" y="2091173"/>
                </a:moveTo>
                <a:lnTo>
                  <a:pt x="1266361" y="2134559"/>
                </a:lnTo>
                <a:lnTo>
                  <a:pt x="1820589" y="2047309"/>
                </a:lnTo>
                <a:lnTo>
                  <a:pt x="1820589" y="2023619"/>
                </a:lnTo>
                <a:lnTo>
                  <a:pt x="1273811" y="2109683"/>
                </a:lnTo>
                <a:lnTo>
                  <a:pt x="1269725" y="2083726"/>
                </a:lnTo>
                <a:lnTo>
                  <a:pt x="1259531" y="2091173"/>
                </a:lnTo>
                <a:close/>
              </a:path>
              <a:path w="1821180" h="5175884">
                <a:moveTo>
                  <a:pt x="1251036" y="2097378"/>
                </a:moveTo>
                <a:lnTo>
                  <a:pt x="1260538" y="2157735"/>
                </a:lnTo>
                <a:lnTo>
                  <a:pt x="1820589" y="2431831"/>
                </a:lnTo>
                <a:lnTo>
                  <a:pt x="1820589" y="2405800"/>
                </a:lnTo>
                <a:lnTo>
                  <a:pt x="1266361" y="2134559"/>
                </a:lnTo>
                <a:lnTo>
                  <a:pt x="1259531" y="2091173"/>
                </a:lnTo>
                <a:lnTo>
                  <a:pt x="1251036" y="2097378"/>
                </a:lnTo>
                <a:close/>
              </a:path>
              <a:path w="1821180" h="5175884">
                <a:moveTo>
                  <a:pt x="253330" y="3131446"/>
                </a:moveTo>
                <a:lnTo>
                  <a:pt x="257907" y="3160515"/>
                </a:lnTo>
                <a:lnTo>
                  <a:pt x="1226141" y="2147569"/>
                </a:lnTo>
                <a:lnTo>
                  <a:pt x="1820589" y="3068318"/>
                </a:lnTo>
                <a:lnTo>
                  <a:pt x="1820589" y="3025188"/>
                </a:lnTo>
                <a:lnTo>
                  <a:pt x="1260538" y="2157735"/>
                </a:lnTo>
                <a:lnTo>
                  <a:pt x="1251036" y="2097378"/>
                </a:lnTo>
                <a:lnTo>
                  <a:pt x="1225785" y="2115823"/>
                </a:lnTo>
                <a:lnTo>
                  <a:pt x="1202393" y="2108481"/>
                </a:lnTo>
                <a:lnTo>
                  <a:pt x="1206455" y="2134281"/>
                </a:lnTo>
                <a:lnTo>
                  <a:pt x="253330" y="3131446"/>
                </a:lnTo>
                <a:close/>
              </a:path>
              <a:path w="1821180" h="5175884">
                <a:moveTo>
                  <a:pt x="266415" y="3162517"/>
                </a:moveTo>
                <a:lnTo>
                  <a:pt x="270340" y="3187447"/>
                </a:lnTo>
                <a:lnTo>
                  <a:pt x="1820589" y="3552190"/>
                </a:lnTo>
                <a:lnTo>
                  <a:pt x="1820589" y="3528179"/>
                </a:lnTo>
                <a:lnTo>
                  <a:pt x="266415" y="3162517"/>
                </a:lnTo>
                <a:close/>
              </a:path>
              <a:path w="1821180" h="5175884">
                <a:moveTo>
                  <a:pt x="1000950" y="4983713"/>
                </a:moveTo>
                <a:lnTo>
                  <a:pt x="1023868" y="5129288"/>
                </a:lnTo>
                <a:lnTo>
                  <a:pt x="1027460" y="4008483"/>
                </a:lnTo>
                <a:lnTo>
                  <a:pt x="1820589" y="3758985"/>
                </a:lnTo>
                <a:lnTo>
                  <a:pt x="1820589" y="3734460"/>
                </a:lnTo>
                <a:lnTo>
                  <a:pt x="1019313" y="3986512"/>
                </a:lnTo>
                <a:lnTo>
                  <a:pt x="997598" y="3963345"/>
                </a:lnTo>
                <a:lnTo>
                  <a:pt x="1004079" y="4004515"/>
                </a:lnTo>
                <a:lnTo>
                  <a:pt x="1000950" y="4983713"/>
                </a:lnTo>
                <a:close/>
              </a:path>
              <a:path w="1821180" h="5175884">
                <a:moveTo>
                  <a:pt x="1048037" y="5097954"/>
                </a:moveTo>
                <a:lnTo>
                  <a:pt x="1053044" y="5129763"/>
                </a:lnTo>
                <a:lnTo>
                  <a:pt x="1820589" y="4134680"/>
                </a:lnTo>
                <a:lnTo>
                  <a:pt x="1820589" y="4096385"/>
                </a:lnTo>
                <a:lnTo>
                  <a:pt x="1048037" y="5097954"/>
                </a:lnTo>
                <a:close/>
              </a:path>
              <a:path w="1821180" h="5175884">
                <a:moveTo>
                  <a:pt x="1000446" y="5166885"/>
                </a:moveTo>
                <a:lnTo>
                  <a:pt x="1001580" y="5169572"/>
                </a:lnTo>
                <a:lnTo>
                  <a:pt x="1003388" y="5171584"/>
                </a:lnTo>
                <a:lnTo>
                  <a:pt x="1004021" y="5172289"/>
                </a:lnTo>
                <a:lnTo>
                  <a:pt x="1004704" y="5172868"/>
                </a:lnTo>
                <a:lnTo>
                  <a:pt x="1005419" y="5173348"/>
                </a:lnTo>
                <a:lnTo>
                  <a:pt x="1007123" y="5174548"/>
                </a:lnTo>
                <a:lnTo>
                  <a:pt x="1009182" y="5175289"/>
                </a:lnTo>
                <a:lnTo>
                  <a:pt x="1011426" y="5175409"/>
                </a:lnTo>
                <a:lnTo>
                  <a:pt x="1012076" y="5175473"/>
                </a:lnTo>
                <a:lnTo>
                  <a:pt x="1015210" y="5175074"/>
                </a:lnTo>
                <a:lnTo>
                  <a:pt x="1016425" y="5174670"/>
                </a:lnTo>
                <a:lnTo>
                  <a:pt x="1017561" y="5174065"/>
                </a:lnTo>
                <a:lnTo>
                  <a:pt x="1820589" y="4765625"/>
                </a:lnTo>
                <a:lnTo>
                  <a:pt x="1820589" y="4739364"/>
                </a:lnTo>
                <a:lnTo>
                  <a:pt x="1053044" y="5129763"/>
                </a:lnTo>
                <a:lnTo>
                  <a:pt x="1048037" y="5097954"/>
                </a:lnTo>
                <a:lnTo>
                  <a:pt x="1023868" y="5129288"/>
                </a:lnTo>
                <a:lnTo>
                  <a:pt x="1000950" y="4983713"/>
                </a:lnTo>
                <a:lnTo>
                  <a:pt x="1000375" y="5163723"/>
                </a:lnTo>
                <a:lnTo>
                  <a:pt x="1000446" y="5166885"/>
                </a:lnTo>
                <a:close/>
              </a:path>
              <a:path w="1821180" h="5175884">
                <a:moveTo>
                  <a:pt x="19011" y="1717917"/>
                </a:moveTo>
                <a:lnTo>
                  <a:pt x="26234" y="1763796"/>
                </a:lnTo>
                <a:lnTo>
                  <a:pt x="1206455" y="2134281"/>
                </a:lnTo>
                <a:lnTo>
                  <a:pt x="1202393" y="2108481"/>
                </a:lnTo>
                <a:lnTo>
                  <a:pt x="65373" y="1751596"/>
                </a:lnTo>
                <a:lnTo>
                  <a:pt x="61731" y="1728459"/>
                </a:lnTo>
                <a:lnTo>
                  <a:pt x="37918" y="1731670"/>
                </a:lnTo>
                <a:lnTo>
                  <a:pt x="32856" y="1699519"/>
                </a:lnTo>
                <a:lnTo>
                  <a:pt x="19011" y="1717917"/>
                </a:lnTo>
                <a:close/>
              </a:path>
              <a:path w="1821180" h="5175884">
                <a:moveTo>
                  <a:pt x="223787" y="3169557"/>
                </a:moveTo>
                <a:lnTo>
                  <a:pt x="224630" y="3172360"/>
                </a:lnTo>
                <a:lnTo>
                  <a:pt x="225570" y="3173965"/>
                </a:lnTo>
                <a:lnTo>
                  <a:pt x="1004079" y="4004515"/>
                </a:lnTo>
                <a:lnTo>
                  <a:pt x="997598" y="3963345"/>
                </a:lnTo>
                <a:lnTo>
                  <a:pt x="270340" y="3187447"/>
                </a:lnTo>
                <a:lnTo>
                  <a:pt x="266415" y="3162517"/>
                </a:lnTo>
                <a:lnTo>
                  <a:pt x="257907" y="3160515"/>
                </a:lnTo>
                <a:lnTo>
                  <a:pt x="253330" y="3131446"/>
                </a:lnTo>
                <a:lnTo>
                  <a:pt x="243205" y="3142039"/>
                </a:lnTo>
                <a:lnTo>
                  <a:pt x="19011" y="1717917"/>
                </a:lnTo>
                <a:lnTo>
                  <a:pt x="2404" y="1739984"/>
                </a:lnTo>
                <a:lnTo>
                  <a:pt x="1105" y="1741657"/>
                </a:lnTo>
                <a:lnTo>
                  <a:pt x="274" y="1743753"/>
                </a:lnTo>
                <a:lnTo>
                  <a:pt x="0" y="1746969"/>
                </a:lnTo>
                <a:lnTo>
                  <a:pt x="33" y="1747935"/>
                </a:lnTo>
                <a:lnTo>
                  <a:pt x="223745" y="3168995"/>
                </a:lnTo>
                <a:lnTo>
                  <a:pt x="223787" y="3169557"/>
                </a:lnTo>
                <a:close/>
              </a:path>
              <a:path w="1821180" h="5175884">
                <a:moveTo>
                  <a:pt x="1003396" y="5171630"/>
                </a:moveTo>
                <a:close/>
              </a:path>
            </a:pathLst>
          </a:custGeom>
          <a:solidFill>
            <a:srgbClr val="C7A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0710" y="1"/>
            <a:ext cx="7400924" cy="33248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4728876" cy="321142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406619"/>
            <a:ext cx="6708214" cy="388038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11622" y="4858389"/>
            <a:ext cx="9591469" cy="54286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28049-581F-466F-B748-4E4136933F9C}" type="datetime1">
              <a:rPr lang="en-US" smtClean="0"/>
              <a:t>4/28/2023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6970D-7F04-41F6-9BDE-49560F33F72F}" type="datetime1">
              <a:rPr lang="en-US" smtClean="0"/>
              <a:t>4/28/2023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2537" y="4838606"/>
            <a:ext cx="10642924" cy="209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600" b="1" i="0">
                <a:solidFill>
                  <a:srgbClr val="26338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8927" y="2502928"/>
            <a:ext cx="7470145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1" i="0">
                <a:solidFill>
                  <a:srgbClr val="26338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E2B66-01AE-4FE9-8AFF-15A6E1299057}" type="datetime1">
              <a:rPr lang="en-US" smtClean="0"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58.jp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Relationship Id="rId9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9.png"/><Relationship Id="rId7" Type="http://schemas.openxmlformats.org/officeDocument/2006/relationships/image" Target="../media/image6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7.png"/><Relationship Id="rId7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9.png"/><Relationship Id="rId7" Type="http://schemas.openxmlformats.org/officeDocument/2006/relationships/image" Target="../media/image6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4.png"/><Relationship Id="rId4" Type="http://schemas.openxmlformats.org/officeDocument/2006/relationships/image" Target="../media/image28.png"/><Relationship Id="rId9" Type="http://schemas.openxmlformats.org/officeDocument/2006/relationships/image" Target="../media/image7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9.png"/><Relationship Id="rId7" Type="http://schemas.openxmlformats.org/officeDocument/2006/relationships/image" Target="../media/image7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4.png"/><Relationship Id="rId4" Type="http://schemas.openxmlformats.org/officeDocument/2006/relationships/image" Target="../media/image28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9.png"/><Relationship Id="rId7" Type="http://schemas.openxmlformats.org/officeDocument/2006/relationships/image" Target="../media/image7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9.png"/><Relationship Id="rId7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9.jpg"/><Relationship Id="rId5" Type="http://schemas.openxmlformats.org/officeDocument/2006/relationships/image" Target="../media/image38.png"/><Relationship Id="rId10" Type="http://schemas.openxmlformats.org/officeDocument/2006/relationships/image" Target="../media/image48.jp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9338" y="0"/>
            <a:ext cx="8169275" cy="7840980"/>
            <a:chOff x="10119338" y="0"/>
            <a:chExt cx="8169275" cy="7840980"/>
          </a:xfrm>
        </p:grpSpPr>
        <p:sp>
          <p:nvSpPr>
            <p:cNvPr id="3" name="object 3"/>
            <p:cNvSpPr/>
            <p:nvPr/>
          </p:nvSpPr>
          <p:spPr>
            <a:xfrm>
              <a:off x="15135311" y="3663546"/>
              <a:ext cx="3152775" cy="4177665"/>
            </a:xfrm>
            <a:custGeom>
              <a:avLst/>
              <a:gdLst/>
              <a:ahLst/>
              <a:cxnLst/>
              <a:rect l="l" t="t" r="r" b="b"/>
              <a:pathLst>
                <a:path w="3152775" h="4177665">
                  <a:moveTo>
                    <a:pt x="1756" y="1101589"/>
                  </a:moveTo>
                  <a:lnTo>
                    <a:pt x="462" y="1098975"/>
                  </a:lnTo>
                  <a:lnTo>
                    <a:pt x="121" y="1096291"/>
                  </a:lnTo>
                  <a:lnTo>
                    <a:pt x="0" y="1095351"/>
                  </a:lnTo>
                  <a:lnTo>
                    <a:pt x="8" y="1094456"/>
                  </a:lnTo>
                  <a:lnTo>
                    <a:pt x="112" y="1093601"/>
                  </a:lnTo>
                  <a:lnTo>
                    <a:pt x="317" y="1091527"/>
                  </a:lnTo>
                  <a:lnTo>
                    <a:pt x="1101" y="1089484"/>
                  </a:lnTo>
                  <a:lnTo>
                    <a:pt x="2476" y="1087706"/>
                  </a:lnTo>
                  <a:lnTo>
                    <a:pt x="2853" y="1087173"/>
                  </a:lnTo>
                  <a:lnTo>
                    <a:pt x="5202" y="1085061"/>
                  </a:lnTo>
                  <a:lnTo>
                    <a:pt x="6302" y="1084406"/>
                  </a:lnTo>
                  <a:lnTo>
                    <a:pt x="7503" y="1083941"/>
                  </a:lnTo>
                  <a:lnTo>
                    <a:pt x="2656717" y="494"/>
                  </a:lnTo>
                  <a:lnTo>
                    <a:pt x="2657068" y="656"/>
                  </a:lnTo>
                  <a:lnTo>
                    <a:pt x="2658993" y="69"/>
                  </a:lnTo>
                  <a:lnTo>
                    <a:pt x="2660559" y="0"/>
                  </a:lnTo>
                  <a:lnTo>
                    <a:pt x="2662777" y="267"/>
                  </a:lnTo>
                  <a:lnTo>
                    <a:pt x="2663333" y="163"/>
                  </a:lnTo>
                  <a:lnTo>
                    <a:pt x="2664111" y="394"/>
                  </a:lnTo>
                  <a:lnTo>
                    <a:pt x="2664299" y="327"/>
                  </a:lnTo>
                  <a:lnTo>
                    <a:pt x="2664494" y="376"/>
                  </a:lnTo>
                  <a:lnTo>
                    <a:pt x="3152688" y="162817"/>
                  </a:lnTo>
                  <a:lnTo>
                    <a:pt x="3152688" y="187453"/>
                  </a:lnTo>
                  <a:lnTo>
                    <a:pt x="2674247" y="28256"/>
                  </a:lnTo>
                  <a:lnTo>
                    <a:pt x="2679235" y="79287"/>
                  </a:lnTo>
                  <a:lnTo>
                    <a:pt x="2652651" y="47891"/>
                  </a:lnTo>
                  <a:lnTo>
                    <a:pt x="2648713" y="54462"/>
                  </a:lnTo>
                  <a:lnTo>
                    <a:pt x="2632742" y="35600"/>
                  </a:lnTo>
                  <a:lnTo>
                    <a:pt x="64225" y="1086026"/>
                  </a:lnTo>
                  <a:lnTo>
                    <a:pt x="85033" y="1110600"/>
                  </a:lnTo>
                  <a:lnTo>
                    <a:pt x="45520" y="1108423"/>
                  </a:lnTo>
                  <a:lnTo>
                    <a:pt x="140749" y="1220890"/>
                  </a:lnTo>
                  <a:lnTo>
                    <a:pt x="4103" y="1103708"/>
                  </a:lnTo>
                  <a:lnTo>
                    <a:pt x="1756" y="1101589"/>
                  </a:lnTo>
                  <a:close/>
                </a:path>
                <a:path w="3152775" h="4177665">
                  <a:moveTo>
                    <a:pt x="1996793" y="1233551"/>
                  </a:moveTo>
                  <a:lnTo>
                    <a:pt x="1964736" y="1195692"/>
                  </a:lnTo>
                  <a:lnTo>
                    <a:pt x="2797068" y="1525297"/>
                  </a:lnTo>
                  <a:lnTo>
                    <a:pt x="2652651" y="47891"/>
                  </a:lnTo>
                  <a:lnTo>
                    <a:pt x="2679235" y="79287"/>
                  </a:lnTo>
                  <a:lnTo>
                    <a:pt x="2820342" y="1522847"/>
                  </a:lnTo>
                  <a:lnTo>
                    <a:pt x="2844632" y="1551534"/>
                  </a:lnTo>
                  <a:lnTo>
                    <a:pt x="2831109" y="1552902"/>
                  </a:lnTo>
                  <a:lnTo>
                    <a:pt x="2948511" y="1728695"/>
                  </a:lnTo>
                  <a:lnTo>
                    <a:pt x="2815272" y="1571338"/>
                  </a:lnTo>
                  <a:lnTo>
                    <a:pt x="2815076" y="1572084"/>
                  </a:lnTo>
                  <a:lnTo>
                    <a:pt x="2796621" y="1550289"/>
                  </a:lnTo>
                  <a:lnTo>
                    <a:pt x="1996793" y="1233551"/>
                  </a:lnTo>
                  <a:close/>
                </a:path>
                <a:path w="3152775" h="4177665">
                  <a:moveTo>
                    <a:pt x="85033" y="1110600"/>
                  </a:moveTo>
                  <a:lnTo>
                    <a:pt x="64225" y="1086026"/>
                  </a:lnTo>
                  <a:lnTo>
                    <a:pt x="1941173" y="1189437"/>
                  </a:lnTo>
                  <a:lnTo>
                    <a:pt x="2632742" y="35600"/>
                  </a:lnTo>
                  <a:lnTo>
                    <a:pt x="2648713" y="54462"/>
                  </a:lnTo>
                  <a:lnTo>
                    <a:pt x="1964736" y="1195692"/>
                  </a:lnTo>
                  <a:lnTo>
                    <a:pt x="1996793" y="1233551"/>
                  </a:lnTo>
                  <a:lnTo>
                    <a:pt x="1965574" y="1221188"/>
                  </a:lnTo>
                  <a:lnTo>
                    <a:pt x="1981864" y="1276698"/>
                  </a:lnTo>
                  <a:lnTo>
                    <a:pt x="1944543" y="1232621"/>
                  </a:lnTo>
                  <a:lnTo>
                    <a:pt x="1938232" y="1244714"/>
                  </a:lnTo>
                  <a:lnTo>
                    <a:pt x="1909796" y="1211131"/>
                  </a:lnTo>
                  <a:lnTo>
                    <a:pt x="85033" y="1110600"/>
                  </a:lnTo>
                  <a:close/>
                </a:path>
                <a:path w="3152775" h="4177665">
                  <a:moveTo>
                    <a:pt x="2844632" y="1551534"/>
                  </a:moveTo>
                  <a:lnTo>
                    <a:pt x="2820342" y="1522847"/>
                  </a:lnTo>
                  <a:lnTo>
                    <a:pt x="3152688" y="1305000"/>
                  </a:lnTo>
                  <a:lnTo>
                    <a:pt x="3152688" y="1332961"/>
                  </a:lnTo>
                  <a:lnTo>
                    <a:pt x="2856994" y="1526785"/>
                  </a:lnTo>
                  <a:lnTo>
                    <a:pt x="2875321" y="1548430"/>
                  </a:lnTo>
                  <a:lnTo>
                    <a:pt x="2844632" y="1551534"/>
                  </a:lnTo>
                  <a:close/>
                </a:path>
                <a:path w="3152775" h="4177665">
                  <a:moveTo>
                    <a:pt x="2875321" y="1548430"/>
                  </a:moveTo>
                  <a:lnTo>
                    <a:pt x="2856994" y="1526785"/>
                  </a:lnTo>
                  <a:lnTo>
                    <a:pt x="3152688" y="1496871"/>
                  </a:lnTo>
                  <a:lnTo>
                    <a:pt x="3152688" y="1520372"/>
                  </a:lnTo>
                  <a:lnTo>
                    <a:pt x="2875321" y="1548430"/>
                  </a:lnTo>
                  <a:close/>
                </a:path>
                <a:path w="3152775" h="4177665">
                  <a:moveTo>
                    <a:pt x="3152688" y="2076568"/>
                  </a:moveTo>
                  <a:lnTo>
                    <a:pt x="2815272" y="1571338"/>
                  </a:lnTo>
                  <a:lnTo>
                    <a:pt x="2948511" y="1728695"/>
                  </a:lnTo>
                  <a:lnTo>
                    <a:pt x="3152688" y="2034423"/>
                  </a:lnTo>
                  <a:lnTo>
                    <a:pt x="3152688" y="2076568"/>
                  </a:lnTo>
                  <a:close/>
                </a:path>
                <a:path w="3152775" h="4177665">
                  <a:moveTo>
                    <a:pt x="2489165" y="2917481"/>
                  </a:moveTo>
                  <a:lnTo>
                    <a:pt x="2449681" y="2870851"/>
                  </a:lnTo>
                  <a:lnTo>
                    <a:pt x="2796621" y="1550289"/>
                  </a:lnTo>
                  <a:lnTo>
                    <a:pt x="2815076" y="1572084"/>
                  </a:lnTo>
                  <a:lnTo>
                    <a:pt x="2471031" y="2881585"/>
                  </a:lnTo>
                  <a:lnTo>
                    <a:pt x="2499412" y="2915104"/>
                  </a:lnTo>
                  <a:lnTo>
                    <a:pt x="2489165" y="2917481"/>
                  </a:lnTo>
                  <a:close/>
                </a:path>
                <a:path w="3152775" h="4177665">
                  <a:moveTo>
                    <a:pt x="2499412" y="2915104"/>
                  </a:moveTo>
                  <a:lnTo>
                    <a:pt x="2471031" y="2881585"/>
                  </a:lnTo>
                  <a:lnTo>
                    <a:pt x="3152688" y="2304404"/>
                  </a:lnTo>
                  <a:lnTo>
                    <a:pt x="3152688" y="2335059"/>
                  </a:lnTo>
                  <a:lnTo>
                    <a:pt x="2494730" y="2892199"/>
                  </a:lnTo>
                  <a:lnTo>
                    <a:pt x="2511710" y="2912253"/>
                  </a:lnTo>
                  <a:lnTo>
                    <a:pt x="2499412" y="2915104"/>
                  </a:lnTo>
                  <a:close/>
                </a:path>
                <a:path w="3152775" h="4177665">
                  <a:moveTo>
                    <a:pt x="1054461" y="2997110"/>
                  </a:moveTo>
                  <a:lnTo>
                    <a:pt x="1035446" y="2974653"/>
                  </a:lnTo>
                  <a:lnTo>
                    <a:pt x="2434903" y="2903532"/>
                  </a:lnTo>
                  <a:lnTo>
                    <a:pt x="1944543" y="1232621"/>
                  </a:lnTo>
                  <a:lnTo>
                    <a:pt x="1981864" y="1276698"/>
                  </a:lnTo>
                  <a:lnTo>
                    <a:pt x="2449681" y="2870851"/>
                  </a:lnTo>
                  <a:lnTo>
                    <a:pt x="2489165" y="2917481"/>
                  </a:lnTo>
                  <a:lnTo>
                    <a:pt x="2458702" y="2924545"/>
                  </a:lnTo>
                  <a:lnTo>
                    <a:pt x="2448976" y="2947049"/>
                  </a:lnTo>
                  <a:lnTo>
                    <a:pt x="2432099" y="2927117"/>
                  </a:lnTo>
                  <a:lnTo>
                    <a:pt x="1054461" y="2997110"/>
                  </a:lnTo>
                  <a:close/>
                </a:path>
                <a:path w="3152775" h="4177665">
                  <a:moveTo>
                    <a:pt x="140749" y="1220890"/>
                  </a:moveTo>
                  <a:lnTo>
                    <a:pt x="45520" y="1108423"/>
                  </a:lnTo>
                  <a:lnTo>
                    <a:pt x="896338" y="1838030"/>
                  </a:lnTo>
                  <a:lnTo>
                    <a:pt x="1909796" y="1211131"/>
                  </a:lnTo>
                  <a:lnTo>
                    <a:pt x="1938232" y="1244714"/>
                  </a:lnTo>
                  <a:lnTo>
                    <a:pt x="1933849" y="1253113"/>
                  </a:lnTo>
                  <a:lnTo>
                    <a:pt x="1917537" y="1233848"/>
                  </a:lnTo>
                  <a:lnTo>
                    <a:pt x="907647" y="1858553"/>
                  </a:lnTo>
                  <a:lnTo>
                    <a:pt x="910997" y="1890130"/>
                  </a:lnTo>
                  <a:lnTo>
                    <a:pt x="884065" y="1858322"/>
                  </a:lnTo>
                  <a:lnTo>
                    <a:pt x="140749" y="1220890"/>
                  </a:lnTo>
                  <a:close/>
                </a:path>
                <a:path w="3152775" h="4177665">
                  <a:moveTo>
                    <a:pt x="1039490" y="2966903"/>
                  </a:moveTo>
                  <a:lnTo>
                    <a:pt x="1023181" y="2947643"/>
                  </a:lnTo>
                  <a:lnTo>
                    <a:pt x="1917537" y="1233848"/>
                  </a:lnTo>
                  <a:lnTo>
                    <a:pt x="1933849" y="1253113"/>
                  </a:lnTo>
                  <a:lnTo>
                    <a:pt x="1039490" y="2966903"/>
                  </a:lnTo>
                  <a:close/>
                </a:path>
                <a:path w="3152775" h="4177665">
                  <a:moveTo>
                    <a:pt x="2511710" y="2912253"/>
                  </a:moveTo>
                  <a:lnTo>
                    <a:pt x="2494730" y="2892199"/>
                  </a:lnTo>
                  <a:lnTo>
                    <a:pt x="3152688" y="2739729"/>
                  </a:lnTo>
                  <a:lnTo>
                    <a:pt x="3152688" y="2763616"/>
                  </a:lnTo>
                  <a:lnTo>
                    <a:pt x="2511710" y="2912253"/>
                  </a:lnTo>
                  <a:close/>
                </a:path>
                <a:path w="3152775" h="4177665">
                  <a:moveTo>
                    <a:pt x="1991360" y="4058856"/>
                  </a:moveTo>
                  <a:lnTo>
                    <a:pt x="1976225" y="4040981"/>
                  </a:lnTo>
                  <a:lnTo>
                    <a:pt x="3152688" y="2999296"/>
                  </a:lnTo>
                  <a:lnTo>
                    <a:pt x="3152688" y="3030562"/>
                  </a:lnTo>
                  <a:lnTo>
                    <a:pt x="1991360" y="4058856"/>
                  </a:lnTo>
                  <a:close/>
                </a:path>
                <a:path w="3152775" h="4177665">
                  <a:moveTo>
                    <a:pt x="1971428" y="4098085"/>
                  </a:moveTo>
                  <a:lnTo>
                    <a:pt x="1941416" y="4062640"/>
                  </a:lnTo>
                  <a:lnTo>
                    <a:pt x="2432099" y="2927117"/>
                  </a:lnTo>
                  <a:lnTo>
                    <a:pt x="2448976" y="2947049"/>
                  </a:lnTo>
                  <a:lnTo>
                    <a:pt x="1976225" y="4040981"/>
                  </a:lnTo>
                  <a:lnTo>
                    <a:pt x="1991360" y="4058856"/>
                  </a:lnTo>
                  <a:lnTo>
                    <a:pt x="1973369" y="4074785"/>
                  </a:lnTo>
                  <a:lnTo>
                    <a:pt x="1994402" y="4099625"/>
                  </a:lnTo>
                  <a:lnTo>
                    <a:pt x="1971428" y="4098085"/>
                  </a:lnTo>
                  <a:close/>
                </a:path>
                <a:path w="3152775" h="4177665">
                  <a:moveTo>
                    <a:pt x="1994402" y="4099625"/>
                  </a:moveTo>
                  <a:lnTo>
                    <a:pt x="1973369" y="4074785"/>
                  </a:lnTo>
                  <a:lnTo>
                    <a:pt x="3152688" y="4153827"/>
                  </a:lnTo>
                  <a:lnTo>
                    <a:pt x="3152688" y="4177269"/>
                  </a:lnTo>
                  <a:lnTo>
                    <a:pt x="1994402" y="4099625"/>
                  </a:lnTo>
                  <a:close/>
                </a:path>
                <a:path w="3152775" h="4177665">
                  <a:moveTo>
                    <a:pt x="1006307" y="2994574"/>
                  </a:moveTo>
                  <a:lnTo>
                    <a:pt x="1004736" y="2992104"/>
                  </a:lnTo>
                  <a:lnTo>
                    <a:pt x="1004135" y="2990345"/>
                  </a:lnTo>
                  <a:lnTo>
                    <a:pt x="884065" y="1858322"/>
                  </a:lnTo>
                  <a:lnTo>
                    <a:pt x="910997" y="1890130"/>
                  </a:lnTo>
                  <a:lnTo>
                    <a:pt x="1023181" y="2947643"/>
                  </a:lnTo>
                  <a:lnTo>
                    <a:pt x="1039490" y="2966903"/>
                  </a:lnTo>
                  <a:lnTo>
                    <a:pt x="1035446" y="2974653"/>
                  </a:lnTo>
                  <a:lnTo>
                    <a:pt x="1054461" y="2997110"/>
                  </a:lnTo>
                  <a:lnTo>
                    <a:pt x="1039827" y="2997854"/>
                  </a:lnTo>
                  <a:lnTo>
                    <a:pt x="1971428" y="4098085"/>
                  </a:lnTo>
                  <a:lnTo>
                    <a:pt x="1943872" y="4096237"/>
                  </a:lnTo>
                  <a:lnTo>
                    <a:pt x="1941756" y="4096128"/>
                  </a:lnTo>
                  <a:lnTo>
                    <a:pt x="1939627" y="4095387"/>
                  </a:lnTo>
                  <a:lnTo>
                    <a:pt x="1937012" y="4093494"/>
                  </a:lnTo>
                  <a:lnTo>
                    <a:pt x="1936303" y="4092837"/>
                  </a:lnTo>
                  <a:lnTo>
                    <a:pt x="1006706" y="2994973"/>
                  </a:lnTo>
                  <a:lnTo>
                    <a:pt x="1006307" y="2994574"/>
                  </a:lnTo>
                  <a:close/>
                </a:path>
                <a:path w="3152775" h="4177665">
                  <a:moveTo>
                    <a:pt x="90" y="1096255"/>
                  </a:move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38" y="0"/>
              <a:ext cx="8168661" cy="450346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537667"/>
            <a:ext cx="5015230" cy="7749540"/>
            <a:chOff x="0" y="2537667"/>
            <a:chExt cx="5015230" cy="7749540"/>
          </a:xfrm>
        </p:grpSpPr>
        <p:sp>
          <p:nvSpPr>
            <p:cNvPr id="6" name="object 6"/>
            <p:cNvSpPr/>
            <p:nvPr/>
          </p:nvSpPr>
          <p:spPr>
            <a:xfrm>
              <a:off x="0" y="2537667"/>
              <a:ext cx="3006725" cy="4670425"/>
            </a:xfrm>
            <a:custGeom>
              <a:avLst/>
              <a:gdLst/>
              <a:ahLst/>
              <a:cxnLst/>
              <a:rect l="l" t="t" r="r" b="b"/>
              <a:pathLst>
                <a:path w="3006725" h="4670425">
                  <a:moveTo>
                    <a:pt x="387484" y="1061518"/>
                  </a:moveTo>
                  <a:lnTo>
                    <a:pt x="365589" y="1069957"/>
                  </a:lnTo>
                  <a:lnTo>
                    <a:pt x="278741" y="736321"/>
                  </a:lnTo>
                  <a:lnTo>
                    <a:pt x="0" y="746698"/>
                  </a:lnTo>
                  <a:lnTo>
                    <a:pt x="0" y="723324"/>
                  </a:lnTo>
                  <a:lnTo>
                    <a:pt x="285063" y="712727"/>
                  </a:lnTo>
                  <a:lnTo>
                    <a:pt x="876716" y="484694"/>
                  </a:lnTo>
                  <a:lnTo>
                    <a:pt x="301535" y="731071"/>
                  </a:lnTo>
                  <a:lnTo>
                    <a:pt x="387484" y="1061518"/>
                  </a:lnTo>
                  <a:close/>
                </a:path>
                <a:path w="3006725" h="4670425">
                  <a:moveTo>
                    <a:pt x="876716" y="484694"/>
                  </a:moveTo>
                  <a:lnTo>
                    <a:pt x="285063" y="712727"/>
                  </a:lnTo>
                  <a:lnTo>
                    <a:pt x="1946210" y="1172"/>
                  </a:lnTo>
                  <a:lnTo>
                    <a:pt x="1946608" y="969"/>
                  </a:lnTo>
                  <a:lnTo>
                    <a:pt x="1949578" y="25"/>
                  </a:lnTo>
                  <a:lnTo>
                    <a:pt x="1951725" y="0"/>
                  </a:lnTo>
                  <a:lnTo>
                    <a:pt x="1954474" y="695"/>
                  </a:lnTo>
                  <a:lnTo>
                    <a:pt x="1968822" y="22114"/>
                  </a:lnTo>
                  <a:lnTo>
                    <a:pt x="1847226" y="68979"/>
                  </a:lnTo>
                  <a:lnTo>
                    <a:pt x="876716" y="484694"/>
                  </a:lnTo>
                  <a:close/>
                </a:path>
                <a:path w="3006725" h="4670425">
                  <a:moveTo>
                    <a:pt x="483866" y="1035176"/>
                  </a:moveTo>
                  <a:lnTo>
                    <a:pt x="390038" y="1071339"/>
                  </a:lnTo>
                  <a:lnTo>
                    <a:pt x="1847226" y="68979"/>
                  </a:lnTo>
                  <a:lnTo>
                    <a:pt x="1968822" y="22114"/>
                  </a:lnTo>
                  <a:lnTo>
                    <a:pt x="1970069" y="24717"/>
                  </a:lnTo>
                  <a:lnTo>
                    <a:pt x="1930896" y="39814"/>
                  </a:lnTo>
                  <a:lnTo>
                    <a:pt x="483866" y="1035176"/>
                  </a:lnTo>
                  <a:close/>
                </a:path>
                <a:path w="3006725" h="4670425">
                  <a:moveTo>
                    <a:pt x="1369400" y="2117788"/>
                  </a:moveTo>
                  <a:lnTo>
                    <a:pt x="1342325" y="2128223"/>
                  </a:lnTo>
                  <a:lnTo>
                    <a:pt x="1930896" y="39814"/>
                  </a:lnTo>
                  <a:lnTo>
                    <a:pt x="1970069" y="24717"/>
                  </a:lnTo>
                  <a:lnTo>
                    <a:pt x="1975665" y="36398"/>
                  </a:lnTo>
                  <a:lnTo>
                    <a:pt x="1953787" y="44830"/>
                  </a:lnTo>
                  <a:lnTo>
                    <a:pt x="1369400" y="2117788"/>
                  </a:lnTo>
                  <a:close/>
                </a:path>
                <a:path w="3006725" h="4670425">
                  <a:moveTo>
                    <a:pt x="2997527" y="2169446"/>
                  </a:moveTo>
                  <a:lnTo>
                    <a:pt x="2975648" y="2177879"/>
                  </a:lnTo>
                  <a:lnTo>
                    <a:pt x="1953787" y="44830"/>
                  </a:lnTo>
                  <a:lnTo>
                    <a:pt x="1975665" y="36398"/>
                  </a:lnTo>
                  <a:lnTo>
                    <a:pt x="2997527" y="2169446"/>
                  </a:lnTo>
                  <a:close/>
                </a:path>
                <a:path w="3006725" h="4670425">
                  <a:moveTo>
                    <a:pt x="75961" y="2429186"/>
                  </a:moveTo>
                  <a:lnTo>
                    <a:pt x="49497" y="2439386"/>
                  </a:lnTo>
                  <a:lnTo>
                    <a:pt x="369290" y="1097184"/>
                  </a:lnTo>
                  <a:lnTo>
                    <a:pt x="0" y="933373"/>
                  </a:lnTo>
                  <a:lnTo>
                    <a:pt x="0" y="907787"/>
                  </a:lnTo>
                  <a:lnTo>
                    <a:pt x="365589" y="1069957"/>
                  </a:lnTo>
                  <a:lnTo>
                    <a:pt x="387484" y="1061518"/>
                  </a:lnTo>
                  <a:lnTo>
                    <a:pt x="390038" y="1071339"/>
                  </a:lnTo>
                  <a:lnTo>
                    <a:pt x="483866" y="1035176"/>
                  </a:lnTo>
                  <a:lnTo>
                    <a:pt x="400566" y="1092475"/>
                  </a:lnTo>
                  <a:lnTo>
                    <a:pt x="421799" y="1115828"/>
                  </a:lnTo>
                  <a:lnTo>
                    <a:pt x="385568" y="1129792"/>
                  </a:lnTo>
                  <a:lnTo>
                    <a:pt x="75961" y="2429186"/>
                  </a:lnTo>
                  <a:close/>
                </a:path>
                <a:path w="3006725" h="4670425">
                  <a:moveTo>
                    <a:pt x="848606" y="2266342"/>
                  </a:moveTo>
                  <a:lnTo>
                    <a:pt x="826845" y="2274729"/>
                  </a:lnTo>
                  <a:lnTo>
                    <a:pt x="385568" y="1129792"/>
                  </a:lnTo>
                  <a:lnTo>
                    <a:pt x="421799" y="1115828"/>
                  </a:lnTo>
                  <a:lnTo>
                    <a:pt x="439573" y="1135375"/>
                  </a:lnTo>
                  <a:lnTo>
                    <a:pt x="416165" y="1144397"/>
                  </a:lnTo>
                  <a:lnTo>
                    <a:pt x="848606" y="2266342"/>
                  </a:lnTo>
                  <a:close/>
                </a:path>
                <a:path w="3006725" h="4670425">
                  <a:moveTo>
                    <a:pt x="1366046" y="2129685"/>
                  </a:moveTo>
                  <a:lnTo>
                    <a:pt x="1326043" y="2145102"/>
                  </a:lnTo>
                  <a:lnTo>
                    <a:pt x="416165" y="1144397"/>
                  </a:lnTo>
                  <a:lnTo>
                    <a:pt x="439573" y="1135375"/>
                  </a:lnTo>
                  <a:lnTo>
                    <a:pt x="1342325" y="2128223"/>
                  </a:lnTo>
                  <a:lnTo>
                    <a:pt x="1369400" y="2117788"/>
                  </a:lnTo>
                  <a:lnTo>
                    <a:pt x="1366046" y="2129685"/>
                  </a:lnTo>
                  <a:close/>
                </a:path>
                <a:path w="3006725" h="4670425">
                  <a:moveTo>
                    <a:pt x="68812" y="2459192"/>
                  </a:moveTo>
                  <a:lnTo>
                    <a:pt x="33737" y="2472710"/>
                  </a:lnTo>
                  <a:lnTo>
                    <a:pt x="0" y="2338056"/>
                  </a:lnTo>
                  <a:lnTo>
                    <a:pt x="0" y="2241834"/>
                  </a:lnTo>
                  <a:lnTo>
                    <a:pt x="49497" y="2439386"/>
                  </a:lnTo>
                  <a:lnTo>
                    <a:pt x="75961" y="2429186"/>
                  </a:lnTo>
                  <a:lnTo>
                    <a:pt x="68812" y="2459192"/>
                  </a:lnTo>
                  <a:close/>
                </a:path>
                <a:path w="3006725" h="4670425">
                  <a:moveTo>
                    <a:pt x="0" y="2564252"/>
                  </a:moveTo>
                  <a:lnTo>
                    <a:pt x="0" y="2528427"/>
                  </a:lnTo>
                  <a:lnTo>
                    <a:pt x="28406" y="2495497"/>
                  </a:lnTo>
                  <a:lnTo>
                    <a:pt x="0" y="2488627"/>
                  </a:lnTo>
                  <a:lnTo>
                    <a:pt x="0" y="2464551"/>
                  </a:lnTo>
                  <a:lnTo>
                    <a:pt x="33737" y="2472710"/>
                  </a:lnTo>
                  <a:lnTo>
                    <a:pt x="68812" y="2459192"/>
                  </a:lnTo>
                  <a:lnTo>
                    <a:pt x="65661" y="2472414"/>
                  </a:lnTo>
                  <a:lnTo>
                    <a:pt x="270265" y="2419277"/>
                  </a:lnTo>
                  <a:lnTo>
                    <a:pt x="77872" y="2493429"/>
                  </a:lnTo>
                  <a:lnTo>
                    <a:pt x="78512" y="2493859"/>
                  </a:lnTo>
                  <a:lnTo>
                    <a:pt x="51863" y="2504129"/>
                  </a:lnTo>
                  <a:lnTo>
                    <a:pt x="0" y="2564252"/>
                  </a:lnTo>
                  <a:close/>
                </a:path>
                <a:path w="3006725" h="4670425">
                  <a:moveTo>
                    <a:pt x="1243299" y="3233195"/>
                  </a:moveTo>
                  <a:lnTo>
                    <a:pt x="1202316" y="3248990"/>
                  </a:lnTo>
                  <a:lnTo>
                    <a:pt x="835295" y="2296717"/>
                  </a:lnTo>
                  <a:lnTo>
                    <a:pt x="77872" y="2493429"/>
                  </a:lnTo>
                  <a:lnTo>
                    <a:pt x="270265" y="2419277"/>
                  </a:lnTo>
                  <a:lnTo>
                    <a:pt x="826845" y="2274729"/>
                  </a:lnTo>
                  <a:lnTo>
                    <a:pt x="848606" y="2266342"/>
                  </a:lnTo>
                  <a:lnTo>
                    <a:pt x="849574" y="2268852"/>
                  </a:lnTo>
                  <a:lnTo>
                    <a:pt x="1050414" y="2216689"/>
                  </a:lnTo>
                  <a:lnTo>
                    <a:pt x="858089" y="2290815"/>
                  </a:lnTo>
                  <a:lnTo>
                    <a:pt x="1220127" y="3230092"/>
                  </a:lnTo>
                  <a:lnTo>
                    <a:pt x="1244645" y="3220643"/>
                  </a:lnTo>
                  <a:lnTo>
                    <a:pt x="1243299" y="3233195"/>
                  </a:lnTo>
                  <a:close/>
                </a:path>
                <a:path w="3006725" h="4670425">
                  <a:moveTo>
                    <a:pt x="1242177" y="3243654"/>
                  </a:moveTo>
                  <a:lnTo>
                    <a:pt x="1185164" y="3265628"/>
                  </a:lnTo>
                  <a:lnTo>
                    <a:pt x="51863" y="2504129"/>
                  </a:lnTo>
                  <a:lnTo>
                    <a:pt x="78512" y="2493859"/>
                  </a:lnTo>
                  <a:lnTo>
                    <a:pt x="1202316" y="3248990"/>
                  </a:lnTo>
                  <a:lnTo>
                    <a:pt x="1243299" y="3233195"/>
                  </a:lnTo>
                  <a:lnTo>
                    <a:pt x="1242177" y="3243654"/>
                  </a:lnTo>
                  <a:close/>
                </a:path>
                <a:path w="3006725" h="4670425">
                  <a:moveTo>
                    <a:pt x="1244645" y="3220643"/>
                  </a:moveTo>
                  <a:lnTo>
                    <a:pt x="1220127" y="3230092"/>
                  </a:lnTo>
                  <a:lnTo>
                    <a:pt x="1334310" y="2167135"/>
                  </a:lnTo>
                  <a:lnTo>
                    <a:pt x="858089" y="2290815"/>
                  </a:lnTo>
                  <a:lnTo>
                    <a:pt x="1050414" y="2216689"/>
                  </a:lnTo>
                  <a:lnTo>
                    <a:pt x="1326043" y="2145102"/>
                  </a:lnTo>
                  <a:lnTo>
                    <a:pt x="1366046" y="2129685"/>
                  </a:lnTo>
                  <a:lnTo>
                    <a:pt x="1363073" y="2140231"/>
                  </a:lnTo>
                  <a:lnTo>
                    <a:pt x="1422561" y="2141620"/>
                  </a:lnTo>
                  <a:lnTo>
                    <a:pt x="1365361" y="2163666"/>
                  </a:lnTo>
                  <a:lnTo>
                    <a:pt x="1376151" y="2189916"/>
                  </a:lnTo>
                  <a:lnTo>
                    <a:pt x="1354306" y="2198335"/>
                  </a:lnTo>
                  <a:lnTo>
                    <a:pt x="1244645" y="3220643"/>
                  </a:lnTo>
                  <a:close/>
                </a:path>
                <a:path w="3006725" h="4670425">
                  <a:moveTo>
                    <a:pt x="2196180" y="4099301"/>
                  </a:moveTo>
                  <a:lnTo>
                    <a:pt x="2165810" y="4111006"/>
                  </a:lnTo>
                  <a:lnTo>
                    <a:pt x="2976915" y="2201331"/>
                  </a:lnTo>
                  <a:lnTo>
                    <a:pt x="1365361" y="2163666"/>
                  </a:lnTo>
                  <a:lnTo>
                    <a:pt x="1422561" y="2141620"/>
                  </a:lnTo>
                  <a:lnTo>
                    <a:pt x="2975648" y="2177879"/>
                  </a:lnTo>
                  <a:lnTo>
                    <a:pt x="2997527" y="2169446"/>
                  </a:lnTo>
                  <a:lnTo>
                    <a:pt x="3005168" y="2185396"/>
                  </a:lnTo>
                  <a:lnTo>
                    <a:pt x="3005699" y="2186904"/>
                  </a:lnTo>
                  <a:lnTo>
                    <a:pt x="3006313" y="2189149"/>
                  </a:lnTo>
                  <a:lnTo>
                    <a:pt x="3006273" y="2191646"/>
                  </a:lnTo>
                  <a:lnTo>
                    <a:pt x="3005426" y="2194003"/>
                  </a:lnTo>
                  <a:lnTo>
                    <a:pt x="2196180" y="4099301"/>
                  </a:lnTo>
                  <a:close/>
                </a:path>
                <a:path w="3006725" h="4670425">
                  <a:moveTo>
                    <a:pt x="2156675" y="4088782"/>
                  </a:moveTo>
                  <a:lnTo>
                    <a:pt x="2134820" y="4097205"/>
                  </a:lnTo>
                  <a:lnTo>
                    <a:pt x="1354306" y="2198335"/>
                  </a:lnTo>
                  <a:lnTo>
                    <a:pt x="1376151" y="2189916"/>
                  </a:lnTo>
                  <a:lnTo>
                    <a:pt x="2156675" y="4088782"/>
                  </a:lnTo>
                  <a:close/>
                </a:path>
                <a:path w="3006725" h="4670425">
                  <a:moveTo>
                    <a:pt x="846077" y="4624893"/>
                  </a:moveTo>
                  <a:lnTo>
                    <a:pt x="818619" y="4635475"/>
                  </a:lnTo>
                  <a:lnTo>
                    <a:pt x="1211177" y="3290323"/>
                  </a:lnTo>
                  <a:lnTo>
                    <a:pt x="0" y="3230601"/>
                  </a:lnTo>
                  <a:lnTo>
                    <a:pt x="0" y="3207178"/>
                  </a:lnTo>
                  <a:lnTo>
                    <a:pt x="1185164" y="3265628"/>
                  </a:lnTo>
                  <a:lnTo>
                    <a:pt x="1242177" y="3243654"/>
                  </a:lnTo>
                  <a:lnTo>
                    <a:pt x="1238841" y="3274747"/>
                  </a:lnTo>
                  <a:lnTo>
                    <a:pt x="1256902" y="3291326"/>
                  </a:lnTo>
                  <a:lnTo>
                    <a:pt x="1232531" y="3300719"/>
                  </a:lnTo>
                  <a:lnTo>
                    <a:pt x="846077" y="4624893"/>
                  </a:lnTo>
                  <a:close/>
                </a:path>
                <a:path w="3006725" h="4670425">
                  <a:moveTo>
                    <a:pt x="812628" y="4629110"/>
                  </a:moveTo>
                  <a:lnTo>
                    <a:pt x="789079" y="4638186"/>
                  </a:lnTo>
                  <a:lnTo>
                    <a:pt x="0" y="3799772"/>
                  </a:lnTo>
                  <a:lnTo>
                    <a:pt x="0" y="3765670"/>
                  </a:lnTo>
                  <a:lnTo>
                    <a:pt x="812628" y="4629110"/>
                  </a:lnTo>
                  <a:close/>
                </a:path>
                <a:path w="3006725" h="4670425">
                  <a:moveTo>
                    <a:pt x="2187178" y="4120494"/>
                  </a:moveTo>
                  <a:lnTo>
                    <a:pt x="2143842" y="4137197"/>
                  </a:lnTo>
                  <a:lnTo>
                    <a:pt x="1232531" y="3300719"/>
                  </a:lnTo>
                  <a:lnTo>
                    <a:pt x="1256902" y="3291326"/>
                  </a:lnTo>
                  <a:lnTo>
                    <a:pt x="2134820" y="4097205"/>
                  </a:lnTo>
                  <a:lnTo>
                    <a:pt x="2156675" y="4088782"/>
                  </a:lnTo>
                  <a:lnTo>
                    <a:pt x="2165810" y="4111006"/>
                  </a:lnTo>
                  <a:lnTo>
                    <a:pt x="2196180" y="4099301"/>
                  </a:lnTo>
                  <a:lnTo>
                    <a:pt x="2187178" y="4120494"/>
                  </a:lnTo>
                  <a:close/>
                </a:path>
                <a:path w="3006725" h="4670425">
                  <a:moveTo>
                    <a:pt x="827863" y="4669541"/>
                  </a:moveTo>
                  <a:lnTo>
                    <a:pt x="825013" y="4670213"/>
                  </a:lnTo>
                  <a:lnTo>
                    <a:pt x="823154" y="4670203"/>
                  </a:lnTo>
                  <a:lnTo>
                    <a:pt x="0" y="4478289"/>
                  </a:lnTo>
                  <a:lnTo>
                    <a:pt x="0" y="4454232"/>
                  </a:lnTo>
                  <a:lnTo>
                    <a:pt x="789079" y="4638186"/>
                  </a:lnTo>
                  <a:lnTo>
                    <a:pt x="812628" y="4629110"/>
                  </a:lnTo>
                  <a:lnTo>
                    <a:pt x="818619" y="4635475"/>
                  </a:lnTo>
                  <a:lnTo>
                    <a:pt x="846077" y="4624893"/>
                  </a:lnTo>
                  <a:lnTo>
                    <a:pt x="841972" y="4638959"/>
                  </a:lnTo>
                  <a:lnTo>
                    <a:pt x="2187178" y="4120494"/>
                  </a:lnTo>
                  <a:lnTo>
                    <a:pt x="2176382" y="4145914"/>
                  </a:lnTo>
                  <a:lnTo>
                    <a:pt x="2175583" y="4147876"/>
                  </a:lnTo>
                  <a:lnTo>
                    <a:pt x="2174184" y="4149644"/>
                  </a:lnTo>
                  <a:lnTo>
                    <a:pt x="2171537" y="4151492"/>
                  </a:lnTo>
                  <a:lnTo>
                    <a:pt x="2170684" y="4151946"/>
                  </a:lnTo>
                  <a:lnTo>
                    <a:pt x="828370" y="4669296"/>
                  </a:lnTo>
                  <a:lnTo>
                    <a:pt x="827863" y="4669541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38207"/>
              <a:ext cx="5014877" cy="534879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4680" y="0"/>
            <a:ext cx="3703319" cy="57798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844611"/>
            <a:ext cx="7521165" cy="544238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70" dirty="0"/>
              <a:t>P</a:t>
            </a:r>
            <a:r>
              <a:rPr spc="2285" dirty="0"/>
              <a:t>Y</a:t>
            </a:r>
            <a:r>
              <a:rPr spc="2590" dirty="0"/>
              <a:t>T</a:t>
            </a:r>
            <a:r>
              <a:rPr spc="2325" dirty="0"/>
              <a:t>E</a:t>
            </a:r>
            <a:r>
              <a:rPr spc="2250" dirty="0"/>
              <a:t>ST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7190663" cy="474746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69996" y="4934974"/>
            <a:ext cx="6718002" cy="53520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761913" y="8515467"/>
            <a:ext cx="47644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0" dirty="0">
                <a:latin typeface="Trebuchet MS"/>
                <a:cs typeface="Trebuchet MS"/>
              </a:rPr>
              <a:t>Presented</a:t>
            </a:r>
            <a:r>
              <a:rPr sz="3500" spc="-180" dirty="0">
                <a:latin typeface="Trebuchet MS"/>
                <a:cs typeface="Trebuchet MS"/>
              </a:rPr>
              <a:t> </a:t>
            </a:r>
            <a:r>
              <a:rPr sz="3500" spc="185" dirty="0">
                <a:latin typeface="Trebuchet MS"/>
                <a:cs typeface="Trebuchet MS"/>
              </a:rPr>
              <a:t>by</a:t>
            </a:r>
            <a:r>
              <a:rPr sz="3500" spc="-180" dirty="0">
                <a:latin typeface="Trebuchet MS"/>
                <a:cs typeface="Trebuchet MS"/>
              </a:rPr>
              <a:t> </a:t>
            </a:r>
            <a:r>
              <a:rPr sz="3500" spc="190" dirty="0">
                <a:latin typeface="Trebuchet MS"/>
                <a:cs typeface="Trebuchet MS"/>
              </a:rPr>
              <a:t>-</a:t>
            </a:r>
            <a:r>
              <a:rPr sz="3500" spc="-175" dirty="0">
                <a:latin typeface="Trebuchet MS"/>
                <a:cs typeface="Trebuchet MS"/>
              </a:rPr>
              <a:t> </a:t>
            </a:r>
            <a:r>
              <a:rPr sz="3500" spc="110" dirty="0">
                <a:latin typeface="Trebuchet MS"/>
                <a:cs typeface="Trebuchet MS"/>
              </a:rPr>
              <a:t>Group</a:t>
            </a:r>
            <a:r>
              <a:rPr sz="3500" spc="-180" dirty="0">
                <a:latin typeface="Trebuchet MS"/>
                <a:cs typeface="Trebuchet MS"/>
              </a:rPr>
              <a:t> </a:t>
            </a:r>
            <a:r>
              <a:rPr sz="3500" spc="-340" dirty="0">
                <a:latin typeface="Trebuchet MS"/>
                <a:cs typeface="Trebuchet MS"/>
              </a:rPr>
              <a:t>1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4881DC-8E86-4E79-FA25-69A0E03340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6834"/>
            <a:ext cx="6518275" cy="6400165"/>
            <a:chOff x="0" y="3886834"/>
            <a:chExt cx="6518275" cy="6400165"/>
          </a:xfrm>
        </p:grpSpPr>
        <p:sp>
          <p:nvSpPr>
            <p:cNvPr id="3" name="object 3"/>
            <p:cNvSpPr/>
            <p:nvPr/>
          </p:nvSpPr>
          <p:spPr>
            <a:xfrm>
              <a:off x="2342401" y="8838239"/>
              <a:ext cx="4175760" cy="1449070"/>
            </a:xfrm>
            <a:custGeom>
              <a:avLst/>
              <a:gdLst/>
              <a:ahLst/>
              <a:cxnLst/>
              <a:rect l="l" t="t" r="r" b="b"/>
              <a:pathLst>
                <a:path w="4175759" h="1449070">
                  <a:moveTo>
                    <a:pt x="310223" y="721238"/>
                  </a:moveTo>
                  <a:lnTo>
                    <a:pt x="331945" y="732599"/>
                  </a:lnTo>
                  <a:lnTo>
                    <a:pt x="26556" y="1448759"/>
                  </a:lnTo>
                  <a:lnTo>
                    <a:pt x="0" y="1448759"/>
                  </a:lnTo>
                  <a:lnTo>
                    <a:pt x="310223" y="721238"/>
                  </a:lnTo>
                  <a:close/>
                </a:path>
                <a:path w="4175759" h="1449070">
                  <a:moveTo>
                    <a:pt x="2379319" y="17500"/>
                  </a:moveTo>
                  <a:lnTo>
                    <a:pt x="2409471" y="33270"/>
                  </a:lnTo>
                  <a:lnTo>
                    <a:pt x="349495" y="715402"/>
                  </a:lnTo>
                  <a:lnTo>
                    <a:pt x="963916" y="1448759"/>
                  </a:lnTo>
                  <a:lnTo>
                    <a:pt x="931988" y="1448759"/>
                  </a:lnTo>
                  <a:lnTo>
                    <a:pt x="331945" y="732599"/>
                  </a:lnTo>
                  <a:lnTo>
                    <a:pt x="310223" y="721238"/>
                  </a:lnTo>
                  <a:lnTo>
                    <a:pt x="324780" y="697807"/>
                  </a:lnTo>
                  <a:lnTo>
                    <a:pt x="2379319" y="17500"/>
                  </a:lnTo>
                  <a:close/>
                </a:path>
                <a:path w="4175759" h="1449070">
                  <a:moveTo>
                    <a:pt x="2398314" y="55800"/>
                  </a:moveTo>
                  <a:lnTo>
                    <a:pt x="2420012" y="67149"/>
                  </a:lnTo>
                  <a:lnTo>
                    <a:pt x="1735837" y="1448759"/>
                  </a:lnTo>
                  <a:lnTo>
                    <a:pt x="1708528" y="1448759"/>
                  </a:lnTo>
                  <a:lnTo>
                    <a:pt x="2398314" y="55800"/>
                  </a:lnTo>
                  <a:close/>
                </a:path>
                <a:path w="4175759" h="1449070">
                  <a:moveTo>
                    <a:pt x="2345603" y="1371977"/>
                  </a:moveTo>
                  <a:lnTo>
                    <a:pt x="2369945" y="1384708"/>
                  </a:lnTo>
                  <a:lnTo>
                    <a:pt x="2279143" y="1448759"/>
                  </a:lnTo>
                  <a:lnTo>
                    <a:pt x="2236786" y="1448759"/>
                  </a:lnTo>
                  <a:lnTo>
                    <a:pt x="2345603" y="1371977"/>
                  </a:lnTo>
                  <a:close/>
                </a:path>
                <a:path w="4175759" h="1449070">
                  <a:moveTo>
                    <a:pt x="2356393" y="1364363"/>
                  </a:moveTo>
                  <a:lnTo>
                    <a:pt x="2397081" y="1385644"/>
                  </a:lnTo>
                  <a:lnTo>
                    <a:pt x="2364070" y="1448759"/>
                  </a:lnTo>
                  <a:lnTo>
                    <a:pt x="2336447" y="1448759"/>
                  </a:lnTo>
                  <a:lnTo>
                    <a:pt x="2369945" y="1384708"/>
                  </a:lnTo>
                  <a:lnTo>
                    <a:pt x="2345603" y="1371977"/>
                  </a:lnTo>
                  <a:lnTo>
                    <a:pt x="2356393" y="1364363"/>
                  </a:lnTo>
                  <a:close/>
                </a:path>
                <a:path w="4175759" h="1449070">
                  <a:moveTo>
                    <a:pt x="2365385" y="1358018"/>
                  </a:moveTo>
                  <a:lnTo>
                    <a:pt x="2421988" y="1387623"/>
                  </a:lnTo>
                  <a:lnTo>
                    <a:pt x="2429919" y="1448759"/>
                  </a:lnTo>
                  <a:lnTo>
                    <a:pt x="2405269" y="1448759"/>
                  </a:lnTo>
                  <a:lnTo>
                    <a:pt x="2397081" y="1385644"/>
                  </a:lnTo>
                  <a:lnTo>
                    <a:pt x="2356393" y="1364363"/>
                  </a:lnTo>
                  <a:lnTo>
                    <a:pt x="2365385" y="1358018"/>
                  </a:lnTo>
                  <a:close/>
                </a:path>
                <a:path w="4175759" h="1449070">
                  <a:moveTo>
                    <a:pt x="3723842" y="714952"/>
                  </a:moveTo>
                  <a:lnTo>
                    <a:pt x="3751103" y="729210"/>
                  </a:lnTo>
                  <a:lnTo>
                    <a:pt x="2423439" y="1350129"/>
                  </a:lnTo>
                  <a:lnTo>
                    <a:pt x="2501814" y="1448759"/>
                  </a:lnTo>
                  <a:lnTo>
                    <a:pt x="2470568" y="1448759"/>
                  </a:lnTo>
                  <a:lnTo>
                    <a:pt x="2421988" y="1387623"/>
                  </a:lnTo>
                  <a:lnTo>
                    <a:pt x="2365385" y="1358018"/>
                  </a:lnTo>
                  <a:lnTo>
                    <a:pt x="2392113" y="1339158"/>
                  </a:lnTo>
                  <a:lnTo>
                    <a:pt x="2392676" y="1313518"/>
                  </a:lnTo>
                  <a:lnTo>
                    <a:pt x="2416871" y="1326173"/>
                  </a:lnTo>
                  <a:lnTo>
                    <a:pt x="3723842" y="714952"/>
                  </a:lnTo>
                  <a:close/>
                </a:path>
                <a:path w="4175759" h="1449070">
                  <a:moveTo>
                    <a:pt x="2402180" y="9930"/>
                  </a:moveTo>
                  <a:lnTo>
                    <a:pt x="2445206" y="32434"/>
                  </a:lnTo>
                  <a:lnTo>
                    <a:pt x="2416871" y="1326173"/>
                  </a:lnTo>
                  <a:lnTo>
                    <a:pt x="2392676" y="1313518"/>
                  </a:lnTo>
                  <a:lnTo>
                    <a:pt x="2420012" y="67149"/>
                  </a:lnTo>
                  <a:lnTo>
                    <a:pt x="2398314" y="55800"/>
                  </a:lnTo>
                  <a:lnTo>
                    <a:pt x="2409471" y="33270"/>
                  </a:lnTo>
                  <a:lnTo>
                    <a:pt x="2379319" y="17500"/>
                  </a:lnTo>
                  <a:lnTo>
                    <a:pt x="2402180" y="9930"/>
                  </a:lnTo>
                  <a:close/>
                </a:path>
                <a:path w="4175759" h="1449070">
                  <a:moveTo>
                    <a:pt x="3750236" y="738314"/>
                  </a:moveTo>
                  <a:lnTo>
                    <a:pt x="3773616" y="750542"/>
                  </a:lnTo>
                  <a:lnTo>
                    <a:pt x="3707118" y="1448759"/>
                  </a:lnTo>
                  <a:lnTo>
                    <a:pt x="3682572" y="1448759"/>
                  </a:lnTo>
                  <a:lnTo>
                    <a:pt x="3750236" y="738314"/>
                  </a:lnTo>
                  <a:close/>
                </a:path>
                <a:path w="4175759" h="1449070">
                  <a:moveTo>
                    <a:pt x="3771488" y="698415"/>
                  </a:moveTo>
                  <a:lnTo>
                    <a:pt x="3773982" y="700189"/>
                  </a:lnTo>
                  <a:lnTo>
                    <a:pt x="3775257" y="701656"/>
                  </a:lnTo>
                  <a:lnTo>
                    <a:pt x="4175294" y="1448759"/>
                  </a:lnTo>
                  <a:lnTo>
                    <a:pt x="4147494" y="1448759"/>
                  </a:lnTo>
                  <a:lnTo>
                    <a:pt x="3773616" y="750542"/>
                  </a:lnTo>
                  <a:lnTo>
                    <a:pt x="3750236" y="738314"/>
                  </a:lnTo>
                  <a:lnTo>
                    <a:pt x="3751103" y="729210"/>
                  </a:lnTo>
                  <a:lnTo>
                    <a:pt x="3723842" y="714952"/>
                  </a:lnTo>
                  <a:lnTo>
                    <a:pt x="3737726" y="708459"/>
                  </a:lnTo>
                  <a:lnTo>
                    <a:pt x="2402180" y="9930"/>
                  </a:lnTo>
                  <a:lnTo>
                    <a:pt x="2429601" y="850"/>
                  </a:lnTo>
                  <a:lnTo>
                    <a:pt x="2431693" y="122"/>
                  </a:lnTo>
                  <a:lnTo>
                    <a:pt x="2434047" y="0"/>
                  </a:lnTo>
                  <a:lnTo>
                    <a:pt x="2437325" y="803"/>
                  </a:lnTo>
                  <a:lnTo>
                    <a:pt x="2438271" y="1159"/>
                  </a:lnTo>
                  <a:lnTo>
                    <a:pt x="3770945" y="698186"/>
                  </a:lnTo>
                  <a:lnTo>
                    <a:pt x="3771488" y="698415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0147"/>
              <a:ext cx="4760850" cy="5946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18948"/>
              <a:ext cx="3708483" cy="52680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7320" y="3886834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60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4"/>
                  </a:lnTo>
                  <a:lnTo>
                    <a:pt x="55162" y="4333840"/>
                  </a:lnTo>
                  <a:lnTo>
                    <a:pt x="26010" y="4304688"/>
                  </a:lnTo>
                  <a:lnTo>
                    <a:pt x="6876" y="4267758"/>
                  </a:lnTo>
                  <a:lnTo>
                    <a:pt x="0" y="4225294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2" y="6875"/>
                  </a:lnTo>
                  <a:lnTo>
                    <a:pt x="134554" y="0"/>
                  </a:lnTo>
                  <a:lnTo>
                    <a:pt x="3253493" y="0"/>
                  </a:lnTo>
                  <a:lnTo>
                    <a:pt x="3295956" y="6875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6"/>
                  </a:lnTo>
                  <a:lnTo>
                    <a:pt x="3388048" y="4225294"/>
                  </a:lnTo>
                  <a:lnTo>
                    <a:pt x="3381172" y="4267758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4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A6C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367528" y="3886834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4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8"/>
                </a:lnTo>
                <a:lnTo>
                  <a:pt x="0" y="4225294"/>
                </a:lnTo>
                <a:lnTo>
                  <a:pt x="0" y="134556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5"/>
                </a:lnTo>
                <a:lnTo>
                  <a:pt x="134554" y="0"/>
                </a:lnTo>
                <a:lnTo>
                  <a:pt x="3253494" y="0"/>
                </a:lnTo>
                <a:lnTo>
                  <a:pt x="3295956" y="6875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6"/>
                </a:lnTo>
                <a:lnTo>
                  <a:pt x="3388048" y="4225294"/>
                </a:lnTo>
                <a:lnTo>
                  <a:pt x="3381172" y="4267758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4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43416" y="2"/>
            <a:ext cx="8444865" cy="6012815"/>
            <a:chOff x="9843416" y="2"/>
            <a:chExt cx="8444865" cy="6012815"/>
          </a:xfrm>
        </p:grpSpPr>
        <p:sp>
          <p:nvSpPr>
            <p:cNvPr id="9" name="object 9"/>
            <p:cNvSpPr/>
            <p:nvPr/>
          </p:nvSpPr>
          <p:spPr>
            <a:xfrm>
              <a:off x="9843416" y="2"/>
              <a:ext cx="5541010" cy="1605280"/>
            </a:xfrm>
            <a:custGeom>
              <a:avLst/>
              <a:gdLst/>
              <a:ahLst/>
              <a:cxnLst/>
              <a:rect l="l" t="t" r="r" b="b"/>
              <a:pathLst>
                <a:path w="5541009" h="1605280">
                  <a:moveTo>
                    <a:pt x="2193216" y="1598431"/>
                  </a:moveTo>
                  <a:lnTo>
                    <a:pt x="2204783" y="1604481"/>
                  </a:lnTo>
                  <a:lnTo>
                    <a:pt x="2202529" y="1604517"/>
                  </a:lnTo>
                  <a:lnTo>
                    <a:pt x="2200533" y="1604164"/>
                  </a:lnTo>
                  <a:lnTo>
                    <a:pt x="2198561" y="1603133"/>
                  </a:lnTo>
                  <a:lnTo>
                    <a:pt x="2198465" y="1603000"/>
                  </a:lnTo>
                  <a:lnTo>
                    <a:pt x="2197318" y="1602344"/>
                  </a:lnTo>
                  <a:lnTo>
                    <a:pt x="2196323" y="1601713"/>
                  </a:lnTo>
                  <a:lnTo>
                    <a:pt x="2193216" y="1598431"/>
                  </a:lnTo>
                  <a:close/>
                </a:path>
                <a:path w="5541009" h="1605280">
                  <a:moveTo>
                    <a:pt x="5540957" y="0"/>
                  </a:moveTo>
                  <a:lnTo>
                    <a:pt x="4026427" y="1482605"/>
                  </a:lnTo>
                  <a:lnTo>
                    <a:pt x="4026023" y="1482587"/>
                  </a:lnTo>
                  <a:lnTo>
                    <a:pt x="4024390" y="1483915"/>
                  </a:lnTo>
                  <a:lnTo>
                    <a:pt x="4022900" y="1484599"/>
                  </a:lnTo>
                  <a:lnTo>
                    <a:pt x="4020646" y="1485216"/>
                  </a:lnTo>
                  <a:lnTo>
                    <a:pt x="4020148" y="1485535"/>
                  </a:lnTo>
                  <a:lnTo>
                    <a:pt x="4019304" y="1485618"/>
                  </a:lnTo>
                  <a:lnTo>
                    <a:pt x="4019148" y="1485758"/>
                  </a:lnTo>
                  <a:lnTo>
                    <a:pt x="4018940" y="1485787"/>
                  </a:lnTo>
                  <a:lnTo>
                    <a:pt x="2204966" y="1604659"/>
                  </a:lnTo>
                  <a:lnTo>
                    <a:pt x="2204783" y="1604481"/>
                  </a:lnTo>
                  <a:lnTo>
                    <a:pt x="2193216" y="1598431"/>
                  </a:lnTo>
                  <a:lnTo>
                    <a:pt x="2121147" y="1522290"/>
                  </a:lnTo>
                  <a:lnTo>
                    <a:pt x="2228784" y="1578588"/>
                  </a:lnTo>
                  <a:lnTo>
                    <a:pt x="3998517" y="1462621"/>
                  </a:lnTo>
                  <a:lnTo>
                    <a:pt x="3973597" y="1415146"/>
                  </a:lnTo>
                  <a:lnTo>
                    <a:pt x="4011708" y="1435079"/>
                  </a:lnTo>
                  <a:lnTo>
                    <a:pt x="4012937" y="1427159"/>
                  </a:lnTo>
                  <a:lnTo>
                    <a:pt x="4035833" y="1439135"/>
                  </a:lnTo>
                  <a:lnTo>
                    <a:pt x="5505972" y="0"/>
                  </a:lnTo>
                  <a:lnTo>
                    <a:pt x="5540957" y="0"/>
                  </a:lnTo>
                  <a:close/>
                </a:path>
                <a:path w="5541009" h="1605280">
                  <a:moveTo>
                    <a:pt x="3233834" y="53949"/>
                  </a:moveTo>
                  <a:lnTo>
                    <a:pt x="3268657" y="72162"/>
                  </a:lnTo>
                  <a:lnTo>
                    <a:pt x="2228784" y="1578588"/>
                  </a:lnTo>
                  <a:lnTo>
                    <a:pt x="2121147" y="1522290"/>
                  </a:lnTo>
                  <a:lnTo>
                    <a:pt x="2115244" y="1516055"/>
                  </a:lnTo>
                  <a:lnTo>
                    <a:pt x="2208559" y="1564861"/>
                  </a:lnTo>
                  <a:lnTo>
                    <a:pt x="3231602" y="82804"/>
                  </a:lnTo>
                  <a:lnTo>
                    <a:pt x="3205328" y="69062"/>
                  </a:lnTo>
                  <a:lnTo>
                    <a:pt x="3233834" y="53949"/>
                  </a:lnTo>
                  <a:close/>
                </a:path>
                <a:path w="5541009" h="1605280">
                  <a:moveTo>
                    <a:pt x="3205328" y="69062"/>
                  </a:moveTo>
                  <a:lnTo>
                    <a:pt x="3231602" y="82804"/>
                  </a:lnTo>
                  <a:lnTo>
                    <a:pt x="1956466" y="758844"/>
                  </a:lnTo>
                  <a:lnTo>
                    <a:pt x="2208559" y="1564861"/>
                  </a:lnTo>
                  <a:lnTo>
                    <a:pt x="2115244" y="1516055"/>
                  </a:lnTo>
                  <a:lnTo>
                    <a:pt x="2110222" y="1510749"/>
                  </a:lnTo>
                  <a:lnTo>
                    <a:pt x="2176916" y="1545632"/>
                  </a:lnTo>
                  <a:lnTo>
                    <a:pt x="1937629" y="780560"/>
                  </a:lnTo>
                  <a:lnTo>
                    <a:pt x="1915892" y="769191"/>
                  </a:lnTo>
                  <a:lnTo>
                    <a:pt x="1921844" y="760401"/>
                  </a:lnTo>
                  <a:lnTo>
                    <a:pt x="1828690" y="711678"/>
                  </a:lnTo>
                  <a:lnTo>
                    <a:pt x="1931185" y="737529"/>
                  </a:lnTo>
                  <a:lnTo>
                    <a:pt x="1934880" y="704716"/>
                  </a:lnTo>
                  <a:lnTo>
                    <a:pt x="1970852" y="723530"/>
                  </a:lnTo>
                  <a:lnTo>
                    <a:pt x="3205328" y="69062"/>
                  </a:lnTo>
                  <a:close/>
                </a:path>
                <a:path w="5541009" h="1605280">
                  <a:moveTo>
                    <a:pt x="1915892" y="769191"/>
                  </a:moveTo>
                  <a:lnTo>
                    <a:pt x="1937629" y="780560"/>
                  </a:lnTo>
                  <a:lnTo>
                    <a:pt x="1735443" y="1079272"/>
                  </a:lnTo>
                  <a:lnTo>
                    <a:pt x="2176916" y="1545632"/>
                  </a:lnTo>
                  <a:lnTo>
                    <a:pt x="2110222" y="1510749"/>
                  </a:lnTo>
                  <a:lnTo>
                    <a:pt x="1712544" y="1090606"/>
                  </a:lnTo>
                  <a:lnTo>
                    <a:pt x="1125140" y="783377"/>
                  </a:lnTo>
                  <a:lnTo>
                    <a:pt x="1715589" y="1064994"/>
                  </a:lnTo>
                  <a:lnTo>
                    <a:pt x="1915892" y="769191"/>
                  </a:lnTo>
                  <a:close/>
                </a:path>
                <a:path w="5541009" h="1605280">
                  <a:moveTo>
                    <a:pt x="1125140" y="783377"/>
                  </a:moveTo>
                  <a:lnTo>
                    <a:pt x="1712544" y="1090606"/>
                  </a:lnTo>
                  <a:lnTo>
                    <a:pt x="7296" y="277289"/>
                  </a:lnTo>
                  <a:lnTo>
                    <a:pt x="6861" y="277117"/>
                  </a:lnTo>
                  <a:lnTo>
                    <a:pt x="0" y="267176"/>
                  </a:lnTo>
                  <a:lnTo>
                    <a:pt x="35" y="264681"/>
                  </a:lnTo>
                  <a:lnTo>
                    <a:pt x="868" y="262244"/>
                  </a:lnTo>
                  <a:lnTo>
                    <a:pt x="1202" y="261342"/>
                  </a:lnTo>
                  <a:lnTo>
                    <a:pt x="8145" y="245060"/>
                  </a:lnTo>
                  <a:lnTo>
                    <a:pt x="128868" y="308201"/>
                  </a:lnTo>
                  <a:lnTo>
                    <a:pt x="1125140" y="783377"/>
                  </a:lnTo>
                  <a:close/>
                </a:path>
                <a:path w="5541009" h="1605280">
                  <a:moveTo>
                    <a:pt x="1828690" y="711678"/>
                  </a:moveTo>
                  <a:lnTo>
                    <a:pt x="1921844" y="760401"/>
                  </a:lnTo>
                  <a:lnTo>
                    <a:pt x="128868" y="308201"/>
                  </a:lnTo>
                  <a:lnTo>
                    <a:pt x="8145" y="245060"/>
                  </a:lnTo>
                  <a:lnTo>
                    <a:pt x="9330" y="242282"/>
                  </a:lnTo>
                  <a:lnTo>
                    <a:pt x="48221" y="262623"/>
                  </a:lnTo>
                  <a:lnTo>
                    <a:pt x="1828690" y="711678"/>
                  </a:lnTo>
                  <a:close/>
                </a:path>
                <a:path w="5541009" h="1605280">
                  <a:moveTo>
                    <a:pt x="596507" y="0"/>
                  </a:moveTo>
                  <a:lnTo>
                    <a:pt x="48221" y="262623"/>
                  </a:lnTo>
                  <a:lnTo>
                    <a:pt x="9330" y="242282"/>
                  </a:lnTo>
                  <a:lnTo>
                    <a:pt x="14645" y="229816"/>
                  </a:lnTo>
                  <a:lnTo>
                    <a:pt x="36366" y="241177"/>
                  </a:lnTo>
                  <a:lnTo>
                    <a:pt x="539977" y="0"/>
                  </a:lnTo>
                  <a:lnTo>
                    <a:pt x="596507" y="0"/>
                  </a:lnTo>
                  <a:close/>
                </a:path>
                <a:path w="5541009" h="1605280">
                  <a:moveTo>
                    <a:pt x="139210" y="0"/>
                  </a:moveTo>
                  <a:lnTo>
                    <a:pt x="36366" y="241177"/>
                  </a:lnTo>
                  <a:lnTo>
                    <a:pt x="14645" y="229816"/>
                  </a:lnTo>
                  <a:lnTo>
                    <a:pt x="112646" y="0"/>
                  </a:lnTo>
                  <a:lnTo>
                    <a:pt x="139210" y="0"/>
                  </a:lnTo>
                  <a:close/>
                </a:path>
                <a:path w="5541009" h="1605280">
                  <a:moveTo>
                    <a:pt x="2349279" y="0"/>
                  </a:moveTo>
                  <a:lnTo>
                    <a:pt x="1970852" y="723530"/>
                  </a:lnTo>
                  <a:lnTo>
                    <a:pt x="1934880" y="704716"/>
                  </a:lnTo>
                  <a:lnTo>
                    <a:pt x="1937973" y="677250"/>
                  </a:lnTo>
                  <a:lnTo>
                    <a:pt x="1961213" y="689405"/>
                  </a:lnTo>
                  <a:lnTo>
                    <a:pt x="2321774" y="0"/>
                  </a:lnTo>
                  <a:lnTo>
                    <a:pt x="2349279" y="0"/>
                  </a:lnTo>
                  <a:close/>
                </a:path>
                <a:path w="5541009" h="1605280">
                  <a:moveTo>
                    <a:pt x="2038849" y="0"/>
                  </a:moveTo>
                  <a:lnTo>
                    <a:pt x="1961213" y="689405"/>
                  </a:lnTo>
                  <a:lnTo>
                    <a:pt x="1937973" y="677250"/>
                  </a:lnTo>
                  <a:lnTo>
                    <a:pt x="2014234" y="0"/>
                  </a:lnTo>
                  <a:lnTo>
                    <a:pt x="2038849" y="0"/>
                  </a:lnTo>
                  <a:close/>
                </a:path>
                <a:path w="5541009" h="1605280">
                  <a:moveTo>
                    <a:pt x="4180312" y="27610"/>
                  </a:moveTo>
                  <a:lnTo>
                    <a:pt x="4226269" y="51647"/>
                  </a:lnTo>
                  <a:lnTo>
                    <a:pt x="3290237" y="60608"/>
                  </a:lnTo>
                  <a:lnTo>
                    <a:pt x="4011708" y="1435079"/>
                  </a:lnTo>
                  <a:lnTo>
                    <a:pt x="3973597" y="1415146"/>
                  </a:lnTo>
                  <a:lnTo>
                    <a:pt x="3268657" y="72162"/>
                  </a:lnTo>
                  <a:lnTo>
                    <a:pt x="3233834" y="53949"/>
                  </a:lnTo>
                  <a:lnTo>
                    <a:pt x="3246396" y="47289"/>
                  </a:lnTo>
                  <a:lnTo>
                    <a:pt x="3176641" y="0"/>
                  </a:lnTo>
                  <a:lnTo>
                    <a:pt x="3210161" y="0"/>
                  </a:lnTo>
                  <a:lnTo>
                    <a:pt x="3254480" y="23180"/>
                  </a:lnTo>
                  <a:lnTo>
                    <a:pt x="3254376" y="22380"/>
                  </a:lnTo>
                  <a:lnTo>
                    <a:pt x="3280833" y="36218"/>
                  </a:lnTo>
                  <a:lnTo>
                    <a:pt x="4180312" y="27610"/>
                  </a:lnTo>
                  <a:close/>
                </a:path>
                <a:path w="5541009" h="1605280">
                  <a:moveTo>
                    <a:pt x="4392138" y="0"/>
                  </a:moveTo>
                  <a:lnTo>
                    <a:pt x="4251557" y="48412"/>
                  </a:lnTo>
                  <a:lnTo>
                    <a:pt x="4035833" y="1439135"/>
                  </a:lnTo>
                  <a:lnTo>
                    <a:pt x="4012937" y="1427159"/>
                  </a:lnTo>
                  <a:lnTo>
                    <a:pt x="4226269" y="51647"/>
                  </a:lnTo>
                  <a:lnTo>
                    <a:pt x="4180312" y="27610"/>
                  </a:lnTo>
                  <a:lnTo>
                    <a:pt x="4215420" y="27274"/>
                  </a:lnTo>
                  <a:lnTo>
                    <a:pt x="4193747" y="0"/>
                  </a:lnTo>
                  <a:lnTo>
                    <a:pt x="4216185" y="0"/>
                  </a:lnTo>
                  <a:lnTo>
                    <a:pt x="4231293" y="7902"/>
                  </a:lnTo>
                  <a:lnTo>
                    <a:pt x="4232046" y="0"/>
                  </a:lnTo>
                  <a:lnTo>
                    <a:pt x="4244700" y="0"/>
                  </a:lnTo>
                  <a:lnTo>
                    <a:pt x="4273412" y="15016"/>
                  </a:lnTo>
                  <a:lnTo>
                    <a:pt x="4317018" y="0"/>
                  </a:lnTo>
                  <a:lnTo>
                    <a:pt x="4392138" y="0"/>
                  </a:lnTo>
                  <a:close/>
                </a:path>
                <a:path w="5541009" h="1605280">
                  <a:moveTo>
                    <a:pt x="3220287" y="0"/>
                  </a:moveTo>
                  <a:lnTo>
                    <a:pt x="3254480" y="23180"/>
                  </a:lnTo>
                  <a:lnTo>
                    <a:pt x="3210161" y="0"/>
                  </a:lnTo>
                  <a:lnTo>
                    <a:pt x="3220287" y="0"/>
                  </a:lnTo>
                  <a:close/>
                </a:path>
                <a:path w="5541009" h="1605280">
                  <a:moveTo>
                    <a:pt x="3276134" y="0"/>
                  </a:moveTo>
                  <a:lnTo>
                    <a:pt x="3280833" y="36218"/>
                  </a:lnTo>
                  <a:lnTo>
                    <a:pt x="3254376" y="22380"/>
                  </a:lnTo>
                  <a:lnTo>
                    <a:pt x="3251473" y="0"/>
                  </a:lnTo>
                  <a:lnTo>
                    <a:pt x="3276134" y="0"/>
                  </a:lnTo>
                  <a:close/>
                </a:path>
                <a:path w="5541009" h="1605280">
                  <a:moveTo>
                    <a:pt x="4225014" y="0"/>
                  </a:moveTo>
                  <a:lnTo>
                    <a:pt x="4231293" y="7902"/>
                  </a:lnTo>
                  <a:lnTo>
                    <a:pt x="4216185" y="0"/>
                  </a:lnTo>
                  <a:lnTo>
                    <a:pt x="4225014" y="0"/>
                  </a:lnTo>
                  <a:close/>
                </a:path>
                <a:path w="5541009" h="1605280">
                  <a:moveTo>
                    <a:pt x="4284370" y="0"/>
                  </a:moveTo>
                  <a:lnTo>
                    <a:pt x="4273412" y="15016"/>
                  </a:lnTo>
                  <a:lnTo>
                    <a:pt x="4244700" y="0"/>
                  </a:lnTo>
                  <a:lnTo>
                    <a:pt x="4284370" y="0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7456" y="3"/>
              <a:ext cx="4610543" cy="60126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944893" y="3886834"/>
            <a:ext cx="6343650" cy="6400165"/>
            <a:chOff x="11944893" y="3886834"/>
            <a:chExt cx="6343650" cy="64001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893" y="6670176"/>
              <a:ext cx="6343106" cy="36168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02630" y="3886834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4"/>
                  </a:lnTo>
                  <a:lnTo>
                    <a:pt x="55163" y="4333840"/>
                  </a:lnTo>
                  <a:lnTo>
                    <a:pt x="26010" y="4304688"/>
                  </a:lnTo>
                  <a:lnTo>
                    <a:pt x="6876" y="4267758"/>
                  </a:lnTo>
                  <a:lnTo>
                    <a:pt x="0" y="4225294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3" y="26010"/>
                  </a:lnTo>
                  <a:lnTo>
                    <a:pt x="92092" y="6875"/>
                  </a:lnTo>
                  <a:lnTo>
                    <a:pt x="134554" y="0"/>
                  </a:lnTo>
                  <a:lnTo>
                    <a:pt x="3253493" y="0"/>
                  </a:lnTo>
                  <a:lnTo>
                    <a:pt x="3295956" y="6875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6"/>
                  </a:lnTo>
                  <a:lnTo>
                    <a:pt x="3388048" y="4225294"/>
                  </a:lnTo>
                  <a:lnTo>
                    <a:pt x="3381172" y="4267758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4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5532423" y="3886834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4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8"/>
                </a:lnTo>
                <a:lnTo>
                  <a:pt x="0" y="4225294"/>
                </a:lnTo>
                <a:lnTo>
                  <a:pt x="0" y="134556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5"/>
                </a:lnTo>
                <a:lnTo>
                  <a:pt x="134554" y="0"/>
                </a:lnTo>
                <a:lnTo>
                  <a:pt x="3253493" y="0"/>
                </a:lnTo>
                <a:lnTo>
                  <a:pt x="3295956" y="6875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6"/>
                </a:lnTo>
                <a:lnTo>
                  <a:pt x="3388048" y="4225294"/>
                </a:lnTo>
                <a:lnTo>
                  <a:pt x="3381172" y="4267758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4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5765" y="3"/>
            <a:ext cx="4762235" cy="666908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232146" y="1970345"/>
            <a:ext cx="35547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90" dirty="0">
                <a:latin typeface="Calibri"/>
                <a:cs typeface="Calibri"/>
              </a:rPr>
              <a:t>T</a:t>
            </a:r>
            <a:r>
              <a:rPr sz="8000" spc="-165" dirty="0">
                <a:latin typeface="Calibri"/>
                <a:cs typeface="Calibri"/>
              </a:rPr>
              <a:t>e</a:t>
            </a:r>
            <a:r>
              <a:rPr sz="8000" spc="370" dirty="0">
                <a:latin typeface="Calibri"/>
                <a:cs typeface="Calibri"/>
              </a:rPr>
              <a:t>s</a:t>
            </a:r>
            <a:r>
              <a:rPr sz="8000" spc="275" dirty="0">
                <a:latin typeface="Calibri"/>
                <a:cs typeface="Calibri"/>
              </a:rPr>
              <a:t>t</a:t>
            </a:r>
            <a:r>
              <a:rPr sz="8000" spc="630" dirty="0">
                <a:latin typeface="Calibri"/>
                <a:cs typeface="Calibri"/>
              </a:rPr>
              <a:t>i</a:t>
            </a:r>
            <a:r>
              <a:rPr sz="8000" spc="685" dirty="0">
                <a:latin typeface="Calibri"/>
                <a:cs typeface="Calibri"/>
              </a:rPr>
              <a:t>n</a:t>
            </a:r>
            <a:r>
              <a:rPr sz="8000" spc="755" dirty="0">
                <a:latin typeface="Calibri"/>
                <a:cs typeface="Calibri"/>
              </a:rPr>
              <a:t>g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8339" y="7433179"/>
            <a:ext cx="22447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15" dirty="0">
                <a:latin typeface="Trebuchet MS"/>
                <a:cs typeface="Trebuchet MS"/>
              </a:rPr>
              <a:t>U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-130" dirty="0">
                <a:latin typeface="Trebuchet MS"/>
                <a:cs typeface="Trebuchet MS"/>
              </a:rPr>
              <a:t>i</a:t>
            </a:r>
            <a:r>
              <a:rPr sz="3000" b="1" spc="-40" dirty="0">
                <a:latin typeface="Trebuchet MS"/>
                <a:cs typeface="Trebuchet MS"/>
              </a:rPr>
              <a:t>t</a:t>
            </a:r>
            <a:r>
              <a:rPr sz="3000" b="1" spc="-185" dirty="0">
                <a:latin typeface="Trebuchet MS"/>
                <a:cs typeface="Trebuchet MS"/>
              </a:rPr>
              <a:t> </a:t>
            </a:r>
            <a:r>
              <a:rPr sz="3000" b="1" spc="20" dirty="0">
                <a:latin typeface="Trebuchet MS"/>
                <a:cs typeface="Trebuchet MS"/>
              </a:rPr>
              <a:t>T</a:t>
            </a:r>
            <a:r>
              <a:rPr sz="3000" b="1" spc="70" dirty="0">
                <a:latin typeface="Trebuchet MS"/>
                <a:cs typeface="Trebuchet MS"/>
              </a:rPr>
              <a:t>e</a:t>
            </a:r>
            <a:r>
              <a:rPr sz="3000" b="1" spc="195" dirty="0">
                <a:latin typeface="Trebuchet MS"/>
                <a:cs typeface="Trebuchet MS"/>
              </a:rPr>
              <a:t>s</a:t>
            </a:r>
            <a:r>
              <a:rPr sz="3000" b="1" spc="-40" dirty="0">
                <a:latin typeface="Trebuchet MS"/>
                <a:cs typeface="Trebuchet MS"/>
              </a:rPr>
              <a:t>t</a:t>
            </a:r>
            <a:r>
              <a:rPr sz="3000" b="1" spc="-130" dirty="0">
                <a:latin typeface="Trebuchet MS"/>
                <a:cs typeface="Trebuchet MS"/>
              </a:rPr>
              <a:t>i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395" dirty="0">
                <a:latin typeface="Trebuchet MS"/>
                <a:cs typeface="Trebuchet MS"/>
              </a:rPr>
              <a:t>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8339" y="4194295"/>
            <a:ext cx="53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latin typeface="Trebuchet MS"/>
                <a:cs typeface="Trebuchet MS"/>
              </a:rPr>
              <a:t>0</a:t>
            </a:r>
            <a:r>
              <a:rPr sz="3600" b="1" spc="-335" dirty="0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8547" y="4194295"/>
            <a:ext cx="56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105" dirty="0">
                <a:solidFill>
                  <a:srgbClr val="263383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21481" y="4194295"/>
            <a:ext cx="56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55" dirty="0">
                <a:solidFill>
                  <a:srgbClr val="263383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43442" y="4194295"/>
            <a:ext cx="564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80" dirty="0">
                <a:solidFill>
                  <a:srgbClr val="263383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3442" y="6899779"/>
            <a:ext cx="192976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-95" dirty="0">
                <a:latin typeface="Trebuchet MS"/>
                <a:cs typeface="Trebuchet MS"/>
              </a:rPr>
              <a:t>I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345" dirty="0">
                <a:latin typeface="Trebuchet MS"/>
                <a:cs typeface="Trebuchet MS"/>
              </a:rPr>
              <a:t>g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75" dirty="0">
                <a:latin typeface="Trebuchet MS"/>
                <a:cs typeface="Trebuchet MS"/>
              </a:rPr>
              <a:t>n  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871" y="6899779"/>
            <a:ext cx="18783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F</a:t>
            </a:r>
            <a:r>
              <a:rPr sz="3000" spc="140" dirty="0">
                <a:latin typeface="Trebuchet MS"/>
                <a:cs typeface="Trebuchet MS"/>
              </a:rPr>
              <a:t>u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70" dirty="0">
                <a:latin typeface="Trebuchet MS"/>
                <a:cs typeface="Trebuchet MS"/>
              </a:rPr>
              <a:t>l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42976" y="6899779"/>
            <a:ext cx="231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P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-120" dirty="0">
                <a:latin typeface="Trebuchet MS"/>
                <a:cs typeface="Trebuchet MS"/>
              </a:rPr>
              <a:t>f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265" dirty="0">
                <a:latin typeface="Trebuchet MS"/>
                <a:cs typeface="Trebuchet MS"/>
              </a:rPr>
              <a:t>m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85" dirty="0">
                <a:latin typeface="Trebuchet MS"/>
                <a:cs typeface="Trebuchet MS"/>
              </a:rPr>
              <a:t>e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11FDF93-2312-D6F0-EB9C-2931417D91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59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0"/>
            <a:ext cx="4336415" cy="104775"/>
            <a:chOff x="5198918" y="3072110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1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0"/>
              <a:ext cx="786573" cy="104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00127" y="67208"/>
            <a:ext cx="675449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810" dirty="0">
                <a:latin typeface="Calibri"/>
                <a:cs typeface="Calibri"/>
              </a:rPr>
              <a:t>Unit</a:t>
            </a:r>
            <a:r>
              <a:rPr sz="8800" spc="250" dirty="0">
                <a:latin typeface="Calibri"/>
                <a:cs typeface="Calibri"/>
              </a:rPr>
              <a:t> </a:t>
            </a:r>
            <a:r>
              <a:rPr sz="8800" spc="755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2049666"/>
            <a:ext cx="5794375" cy="8237855"/>
            <a:chOff x="0" y="2049666"/>
            <a:chExt cx="5794375" cy="823785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5"/>
              <a:ext cx="5794087" cy="6358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6"/>
              <a:ext cx="3299409" cy="77939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72204" y="2530056"/>
            <a:ext cx="14687550" cy="588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algn="ctr">
              <a:lnSpc>
                <a:spcPct val="100000"/>
              </a:lnSpc>
              <a:spcBef>
                <a:spcPts val="100"/>
              </a:spcBef>
            </a:pP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65500"/>
              </a:lnSpc>
              <a:spcBef>
                <a:spcPts val="2675"/>
              </a:spcBef>
            </a:pPr>
            <a:r>
              <a:rPr sz="3450" spc="10" dirty="0">
                <a:solidFill>
                  <a:srgbClr val="263383"/>
                </a:solidFill>
                <a:latin typeface="Trebuchet MS"/>
                <a:cs typeface="Trebuchet MS"/>
              </a:rPr>
              <a:t>Unit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5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0" dirty="0">
                <a:solidFill>
                  <a:srgbClr val="263383"/>
                </a:solidFill>
                <a:latin typeface="Trebuchet MS"/>
                <a:cs typeface="Trebuchet MS"/>
              </a:rPr>
              <a:t>software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0" dirty="0">
                <a:solidFill>
                  <a:srgbClr val="263383"/>
                </a:solidFill>
                <a:latin typeface="Trebuchet MS"/>
                <a:cs typeface="Trebuchet MS"/>
              </a:rPr>
              <a:t>technique,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5" dirty="0">
                <a:solidFill>
                  <a:srgbClr val="263383"/>
                </a:solidFill>
                <a:latin typeface="Trebuchet MS"/>
                <a:cs typeface="Trebuchet MS"/>
              </a:rPr>
              <a:t>focuses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60" dirty="0">
                <a:solidFill>
                  <a:srgbClr val="263383"/>
                </a:solidFill>
                <a:latin typeface="Trebuchet MS"/>
                <a:cs typeface="Trebuchet MS"/>
              </a:rPr>
              <a:t>on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individual </a:t>
            </a:r>
            <a:r>
              <a:rPr sz="3450" spc="-10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0" dirty="0">
                <a:solidFill>
                  <a:srgbClr val="263383"/>
                </a:solidFill>
                <a:latin typeface="Trebuchet MS"/>
                <a:cs typeface="Trebuchet MS"/>
              </a:rPr>
              <a:t>software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application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0" dirty="0">
                <a:solidFill>
                  <a:srgbClr val="263383"/>
                </a:solidFill>
                <a:latin typeface="Trebuchet MS"/>
                <a:cs typeface="Trebuchet MS"/>
              </a:rPr>
              <a:t>units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30" dirty="0">
                <a:solidFill>
                  <a:srgbClr val="263383"/>
                </a:solidFill>
                <a:latin typeface="Trebuchet MS"/>
                <a:cs typeface="Trebuchet MS"/>
              </a:rPr>
              <a:t>or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0" dirty="0">
                <a:solidFill>
                  <a:srgbClr val="263383"/>
                </a:solidFill>
                <a:latin typeface="Trebuchet MS"/>
                <a:cs typeface="Trebuchet MS"/>
              </a:rPr>
              <a:t>components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0" dirty="0">
                <a:solidFill>
                  <a:srgbClr val="263383"/>
                </a:solidFill>
                <a:latin typeface="Trebuchet MS"/>
                <a:cs typeface="Trebuchet MS"/>
              </a:rPr>
              <a:t>separately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5" dirty="0">
                <a:solidFill>
                  <a:srgbClr val="263383"/>
                </a:solidFill>
                <a:latin typeface="Trebuchet MS"/>
                <a:cs typeface="Trebuchet MS"/>
              </a:rPr>
              <a:t>from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rest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 </a:t>
            </a:r>
            <a:r>
              <a:rPr sz="3450" spc="-10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45" dirty="0">
                <a:solidFill>
                  <a:srgbClr val="263383"/>
                </a:solidFill>
                <a:latin typeface="Trebuchet MS"/>
                <a:cs typeface="Trebuchet MS"/>
              </a:rPr>
              <a:t>system.</a:t>
            </a:r>
            <a:endParaRPr sz="3450">
              <a:latin typeface="Trebuchet MS"/>
              <a:cs typeface="Trebuchet MS"/>
            </a:endParaRPr>
          </a:p>
          <a:p>
            <a:pPr marL="91440" marR="83820" algn="ctr">
              <a:lnSpc>
                <a:spcPct val="165500"/>
              </a:lnSpc>
            </a:pPr>
            <a:r>
              <a:rPr sz="3450" spc="150" dirty="0">
                <a:solidFill>
                  <a:srgbClr val="263383"/>
                </a:solidFill>
                <a:latin typeface="Trebuchet MS"/>
                <a:cs typeface="Trebuchet MS"/>
              </a:rPr>
              <a:t>Each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45" dirty="0">
                <a:solidFill>
                  <a:srgbClr val="263383"/>
                </a:solidFill>
                <a:latin typeface="Trebuchet MS"/>
                <a:cs typeface="Trebuchet MS"/>
              </a:rPr>
              <a:t>unit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80" dirty="0">
                <a:solidFill>
                  <a:srgbClr val="263383"/>
                </a:solidFill>
                <a:latin typeface="Trebuchet MS"/>
                <a:cs typeface="Trebuchet MS"/>
              </a:rPr>
              <a:t>code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5" dirty="0">
                <a:solidFill>
                  <a:srgbClr val="263383"/>
                </a:solidFill>
                <a:latin typeface="Trebuchet MS"/>
                <a:cs typeface="Trebuchet MS"/>
              </a:rPr>
              <a:t>tested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0" dirty="0">
                <a:solidFill>
                  <a:srgbClr val="263383"/>
                </a:solidFill>
                <a:latin typeface="Trebuchet MS"/>
                <a:cs typeface="Trebuchet MS"/>
              </a:rPr>
              <a:t>separately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85" dirty="0">
                <a:solidFill>
                  <a:srgbClr val="263383"/>
                </a:solidFill>
                <a:latin typeface="Trebuchet MS"/>
                <a:cs typeface="Trebuchet MS"/>
              </a:rPr>
              <a:t>during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45" dirty="0">
                <a:solidFill>
                  <a:srgbClr val="263383"/>
                </a:solidFill>
                <a:latin typeface="Trebuchet MS"/>
                <a:cs typeface="Trebuchet MS"/>
              </a:rPr>
              <a:t>unit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10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45" dirty="0">
                <a:solidFill>
                  <a:srgbClr val="263383"/>
                </a:solidFill>
                <a:latin typeface="Trebuchet MS"/>
                <a:cs typeface="Trebuchet MS"/>
              </a:rPr>
              <a:t>make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10" dirty="0">
                <a:solidFill>
                  <a:srgbClr val="263383"/>
                </a:solidFill>
                <a:latin typeface="Trebuchet MS"/>
                <a:cs typeface="Trebuchet MS"/>
              </a:rPr>
              <a:t>sure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225" dirty="0">
                <a:solidFill>
                  <a:srgbClr val="263383"/>
                </a:solidFill>
                <a:latin typeface="Trebuchet MS"/>
                <a:cs typeface="Trebuchet MS"/>
              </a:rPr>
              <a:t>it </a:t>
            </a:r>
            <a:r>
              <a:rPr sz="3450" spc="-10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80" dirty="0">
                <a:solidFill>
                  <a:srgbClr val="263383"/>
                </a:solidFill>
                <a:latin typeface="Trebuchet MS"/>
                <a:cs typeface="Trebuchet MS"/>
              </a:rPr>
              <a:t>operates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263383"/>
                </a:solidFill>
                <a:latin typeface="Trebuchet MS"/>
                <a:cs typeface="Trebuchet MS"/>
              </a:rPr>
              <a:t>as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0" dirty="0">
                <a:solidFill>
                  <a:srgbClr val="263383"/>
                </a:solidFill>
                <a:latin typeface="Trebuchet MS"/>
                <a:cs typeface="Trebuchet MS"/>
              </a:rPr>
              <a:t>intended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35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20" dirty="0">
                <a:solidFill>
                  <a:srgbClr val="263383"/>
                </a:solidFill>
                <a:latin typeface="Trebuchet MS"/>
                <a:cs typeface="Trebuchet MS"/>
              </a:rPr>
              <a:t>complies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25" dirty="0">
                <a:solidFill>
                  <a:srgbClr val="263383"/>
                </a:solidFill>
                <a:latin typeface="Trebuchet MS"/>
                <a:cs typeface="Trebuchet MS"/>
              </a:rPr>
              <a:t>with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0" dirty="0">
                <a:solidFill>
                  <a:srgbClr val="263383"/>
                </a:solidFill>
                <a:latin typeface="Trebuchet MS"/>
                <a:cs typeface="Trebuchet MS"/>
              </a:rPr>
              <a:t>requirements.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8ED5079-C804-E68A-4BE6-3A4CE997A8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7"/>
              <a:ext cx="5794087" cy="6358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6"/>
              <a:ext cx="5028991" cy="71006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6"/>
              <a:ext cx="3299409" cy="77939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7056" y="3401826"/>
              <a:ext cx="8991599" cy="58578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66946" y="169895"/>
            <a:ext cx="675449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810" dirty="0">
                <a:solidFill>
                  <a:srgbClr val="263383"/>
                </a:solidFill>
                <a:latin typeface="Calibri"/>
                <a:cs typeface="Calibri"/>
              </a:rPr>
              <a:t>Unit</a:t>
            </a:r>
            <a:r>
              <a:rPr sz="8800" b="1" spc="250" dirty="0">
                <a:solidFill>
                  <a:srgbClr val="263383"/>
                </a:solidFill>
                <a:latin typeface="Calibri"/>
                <a:cs typeface="Calibri"/>
              </a:rPr>
              <a:t> </a:t>
            </a:r>
            <a:r>
              <a:rPr sz="8800" b="1" spc="755" dirty="0">
                <a:solidFill>
                  <a:srgbClr val="263383"/>
                </a:solidFill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5719" y="2228249"/>
            <a:ext cx="3413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5" dirty="0">
                <a:latin typeface="Trebuchet MS"/>
                <a:cs typeface="Trebuchet MS"/>
              </a:rPr>
              <a:t>Unit</a:t>
            </a:r>
            <a:r>
              <a:rPr sz="3600" b="1" spc="-265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Test</a:t>
            </a:r>
            <a:r>
              <a:rPr sz="3600" b="1" spc="-265" dirty="0">
                <a:latin typeface="Trebuchet MS"/>
                <a:cs typeface="Trebuchet MS"/>
              </a:rPr>
              <a:t> </a:t>
            </a:r>
            <a:r>
              <a:rPr sz="3600" b="1" spc="65" dirty="0">
                <a:latin typeface="Trebuchet MS"/>
                <a:cs typeface="Trebuchet MS"/>
              </a:rPr>
              <a:t>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0947C8-304D-BCEB-F801-6735D89E06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1681" y="1"/>
            <a:ext cx="7296784" cy="7437120"/>
            <a:chOff x="10991681" y="1"/>
            <a:chExt cx="7296784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1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1"/>
              <a:ext cx="5697860" cy="41793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49667"/>
            <a:ext cx="16923385" cy="8237855"/>
            <a:chOff x="0" y="2049667"/>
            <a:chExt cx="16923385" cy="823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6"/>
              <a:ext cx="5794087" cy="635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7"/>
              <a:ext cx="5028991" cy="7100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7"/>
              <a:ext cx="3299409" cy="779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24" y="5410207"/>
              <a:ext cx="15630524" cy="2581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2584" y="3121866"/>
              <a:ext cx="8762999" cy="1190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66946" y="169895"/>
            <a:ext cx="675449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810" dirty="0">
                <a:latin typeface="Calibri"/>
                <a:cs typeface="Calibri"/>
              </a:rPr>
              <a:t>Unit</a:t>
            </a:r>
            <a:r>
              <a:rPr sz="8800" spc="250" dirty="0">
                <a:latin typeface="Calibri"/>
                <a:cs typeface="Calibri"/>
              </a:rPr>
              <a:t> </a:t>
            </a:r>
            <a:r>
              <a:rPr sz="8800" spc="755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8751" y="4535015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75" dirty="0">
                <a:latin typeface="Trebuchet MS"/>
                <a:cs typeface="Trebuchet MS"/>
              </a:rPr>
              <a:t>l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0197" y="1832558"/>
            <a:ext cx="2811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10" dirty="0">
                <a:latin typeface="Trebuchet MS"/>
                <a:cs typeface="Trebuchet MS"/>
              </a:rPr>
              <a:t>Run</a:t>
            </a:r>
            <a:r>
              <a:rPr sz="3600" b="1" spc="-260" dirty="0">
                <a:latin typeface="Trebuchet MS"/>
                <a:cs typeface="Trebuchet MS"/>
              </a:rPr>
              <a:t> </a:t>
            </a:r>
            <a:r>
              <a:rPr sz="3600" b="1" spc="-15" dirty="0">
                <a:latin typeface="Trebuchet MS"/>
                <a:cs typeface="Trebuchet MS"/>
              </a:rPr>
              <a:t>unit</a:t>
            </a:r>
            <a:r>
              <a:rPr sz="3600" b="1" spc="-254" dirty="0">
                <a:latin typeface="Trebuchet MS"/>
                <a:cs typeface="Trebuchet MS"/>
              </a:rPr>
              <a:t> </a:t>
            </a:r>
            <a:r>
              <a:rPr sz="3600" b="1" spc="55" dirty="0">
                <a:latin typeface="Trebuchet MS"/>
                <a:cs typeface="Trebuchet MS"/>
              </a:rPr>
              <a:t>test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600128-0678-F6A5-9A06-90E5CC9CD1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6830"/>
            <a:ext cx="6518275" cy="6400165"/>
            <a:chOff x="0" y="3886830"/>
            <a:chExt cx="6518275" cy="6400165"/>
          </a:xfrm>
        </p:grpSpPr>
        <p:sp>
          <p:nvSpPr>
            <p:cNvPr id="3" name="object 3"/>
            <p:cNvSpPr/>
            <p:nvPr/>
          </p:nvSpPr>
          <p:spPr>
            <a:xfrm>
              <a:off x="2342400" y="8838236"/>
              <a:ext cx="4175760" cy="1449070"/>
            </a:xfrm>
            <a:custGeom>
              <a:avLst/>
              <a:gdLst/>
              <a:ahLst/>
              <a:cxnLst/>
              <a:rect l="l" t="t" r="r" b="b"/>
              <a:pathLst>
                <a:path w="4175759" h="1449070">
                  <a:moveTo>
                    <a:pt x="310225" y="721238"/>
                  </a:moveTo>
                  <a:lnTo>
                    <a:pt x="331946" y="732599"/>
                  </a:lnTo>
                  <a:lnTo>
                    <a:pt x="26556" y="1448762"/>
                  </a:lnTo>
                  <a:lnTo>
                    <a:pt x="0" y="1448762"/>
                  </a:lnTo>
                  <a:lnTo>
                    <a:pt x="310225" y="721238"/>
                  </a:lnTo>
                  <a:close/>
                </a:path>
                <a:path w="4175759" h="1449070">
                  <a:moveTo>
                    <a:pt x="2379320" y="17500"/>
                  </a:moveTo>
                  <a:lnTo>
                    <a:pt x="2409472" y="33270"/>
                  </a:lnTo>
                  <a:lnTo>
                    <a:pt x="349497" y="715402"/>
                  </a:lnTo>
                  <a:lnTo>
                    <a:pt x="963920" y="1448762"/>
                  </a:lnTo>
                  <a:lnTo>
                    <a:pt x="931992" y="1448762"/>
                  </a:lnTo>
                  <a:lnTo>
                    <a:pt x="331946" y="732599"/>
                  </a:lnTo>
                  <a:lnTo>
                    <a:pt x="310225" y="721238"/>
                  </a:lnTo>
                  <a:lnTo>
                    <a:pt x="324782" y="697807"/>
                  </a:lnTo>
                  <a:lnTo>
                    <a:pt x="2379320" y="17500"/>
                  </a:lnTo>
                  <a:close/>
                </a:path>
                <a:path w="4175759" h="1449070">
                  <a:moveTo>
                    <a:pt x="2398315" y="55800"/>
                  </a:moveTo>
                  <a:lnTo>
                    <a:pt x="2420013" y="67149"/>
                  </a:lnTo>
                  <a:lnTo>
                    <a:pt x="1735837" y="1448762"/>
                  </a:lnTo>
                  <a:lnTo>
                    <a:pt x="1708528" y="1448762"/>
                  </a:lnTo>
                  <a:lnTo>
                    <a:pt x="2398315" y="55800"/>
                  </a:lnTo>
                  <a:close/>
                </a:path>
                <a:path w="4175759" h="1449070">
                  <a:moveTo>
                    <a:pt x="2345604" y="1371977"/>
                  </a:moveTo>
                  <a:lnTo>
                    <a:pt x="2369946" y="1384708"/>
                  </a:lnTo>
                  <a:lnTo>
                    <a:pt x="2279140" y="1448762"/>
                  </a:lnTo>
                  <a:lnTo>
                    <a:pt x="2236783" y="1448762"/>
                  </a:lnTo>
                  <a:lnTo>
                    <a:pt x="2345604" y="1371977"/>
                  </a:lnTo>
                  <a:close/>
                </a:path>
                <a:path w="4175759" h="1449070">
                  <a:moveTo>
                    <a:pt x="2356394" y="1364363"/>
                  </a:moveTo>
                  <a:lnTo>
                    <a:pt x="2397082" y="1385644"/>
                  </a:lnTo>
                  <a:lnTo>
                    <a:pt x="2364070" y="1448762"/>
                  </a:lnTo>
                  <a:lnTo>
                    <a:pt x="2336446" y="1448762"/>
                  </a:lnTo>
                  <a:lnTo>
                    <a:pt x="2369946" y="1384708"/>
                  </a:lnTo>
                  <a:lnTo>
                    <a:pt x="2345604" y="1371977"/>
                  </a:lnTo>
                  <a:lnTo>
                    <a:pt x="2356394" y="1364363"/>
                  </a:lnTo>
                  <a:close/>
                </a:path>
                <a:path w="4175759" h="1449070">
                  <a:moveTo>
                    <a:pt x="2365386" y="1358018"/>
                  </a:moveTo>
                  <a:lnTo>
                    <a:pt x="2421989" y="1387623"/>
                  </a:lnTo>
                  <a:lnTo>
                    <a:pt x="2429921" y="1448762"/>
                  </a:lnTo>
                  <a:lnTo>
                    <a:pt x="2405271" y="1448762"/>
                  </a:lnTo>
                  <a:lnTo>
                    <a:pt x="2397082" y="1385644"/>
                  </a:lnTo>
                  <a:lnTo>
                    <a:pt x="2356394" y="1364363"/>
                  </a:lnTo>
                  <a:lnTo>
                    <a:pt x="2365386" y="1358018"/>
                  </a:lnTo>
                  <a:close/>
                </a:path>
                <a:path w="4175759" h="1449070">
                  <a:moveTo>
                    <a:pt x="3723843" y="714952"/>
                  </a:moveTo>
                  <a:lnTo>
                    <a:pt x="3751104" y="729210"/>
                  </a:lnTo>
                  <a:lnTo>
                    <a:pt x="2423440" y="1350129"/>
                  </a:lnTo>
                  <a:lnTo>
                    <a:pt x="2501818" y="1448762"/>
                  </a:lnTo>
                  <a:lnTo>
                    <a:pt x="2470572" y="1448762"/>
                  </a:lnTo>
                  <a:lnTo>
                    <a:pt x="2421989" y="1387623"/>
                  </a:lnTo>
                  <a:lnTo>
                    <a:pt x="2365386" y="1358018"/>
                  </a:lnTo>
                  <a:lnTo>
                    <a:pt x="2392115" y="1339158"/>
                  </a:lnTo>
                  <a:lnTo>
                    <a:pt x="2392677" y="1313518"/>
                  </a:lnTo>
                  <a:lnTo>
                    <a:pt x="2416873" y="1326173"/>
                  </a:lnTo>
                  <a:lnTo>
                    <a:pt x="3723843" y="714952"/>
                  </a:lnTo>
                  <a:close/>
                </a:path>
                <a:path w="4175759" h="1449070">
                  <a:moveTo>
                    <a:pt x="2402181" y="9930"/>
                  </a:moveTo>
                  <a:lnTo>
                    <a:pt x="2445207" y="32434"/>
                  </a:lnTo>
                  <a:lnTo>
                    <a:pt x="2416873" y="1326173"/>
                  </a:lnTo>
                  <a:lnTo>
                    <a:pt x="2392677" y="1313518"/>
                  </a:lnTo>
                  <a:lnTo>
                    <a:pt x="2420013" y="67149"/>
                  </a:lnTo>
                  <a:lnTo>
                    <a:pt x="2398315" y="55800"/>
                  </a:lnTo>
                  <a:lnTo>
                    <a:pt x="2409472" y="33270"/>
                  </a:lnTo>
                  <a:lnTo>
                    <a:pt x="2379320" y="17500"/>
                  </a:lnTo>
                  <a:lnTo>
                    <a:pt x="2402181" y="9930"/>
                  </a:lnTo>
                  <a:close/>
                </a:path>
                <a:path w="4175759" h="1449070">
                  <a:moveTo>
                    <a:pt x="3750237" y="738314"/>
                  </a:moveTo>
                  <a:lnTo>
                    <a:pt x="3773617" y="750542"/>
                  </a:lnTo>
                  <a:lnTo>
                    <a:pt x="3707119" y="1448762"/>
                  </a:lnTo>
                  <a:lnTo>
                    <a:pt x="3682573" y="1448762"/>
                  </a:lnTo>
                  <a:lnTo>
                    <a:pt x="3750237" y="738314"/>
                  </a:lnTo>
                  <a:close/>
                </a:path>
                <a:path w="4175759" h="1449070">
                  <a:moveTo>
                    <a:pt x="3771489" y="698415"/>
                  </a:moveTo>
                  <a:lnTo>
                    <a:pt x="3773983" y="700189"/>
                  </a:lnTo>
                  <a:lnTo>
                    <a:pt x="3775258" y="701656"/>
                  </a:lnTo>
                  <a:lnTo>
                    <a:pt x="4175297" y="1448762"/>
                  </a:lnTo>
                  <a:lnTo>
                    <a:pt x="4147498" y="1448762"/>
                  </a:lnTo>
                  <a:lnTo>
                    <a:pt x="3773617" y="750542"/>
                  </a:lnTo>
                  <a:lnTo>
                    <a:pt x="3750237" y="738314"/>
                  </a:lnTo>
                  <a:lnTo>
                    <a:pt x="3751104" y="729210"/>
                  </a:lnTo>
                  <a:lnTo>
                    <a:pt x="3723843" y="714952"/>
                  </a:lnTo>
                  <a:lnTo>
                    <a:pt x="3737727" y="708459"/>
                  </a:lnTo>
                  <a:lnTo>
                    <a:pt x="2402181" y="9930"/>
                  </a:lnTo>
                  <a:lnTo>
                    <a:pt x="2429602" y="850"/>
                  </a:lnTo>
                  <a:lnTo>
                    <a:pt x="2431695" y="122"/>
                  </a:lnTo>
                  <a:lnTo>
                    <a:pt x="2434049" y="0"/>
                  </a:lnTo>
                  <a:lnTo>
                    <a:pt x="2437327" y="803"/>
                  </a:lnTo>
                  <a:lnTo>
                    <a:pt x="2438272" y="1159"/>
                  </a:lnTo>
                  <a:lnTo>
                    <a:pt x="3770946" y="698186"/>
                  </a:lnTo>
                  <a:lnTo>
                    <a:pt x="3771489" y="698415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0141"/>
              <a:ext cx="4760850" cy="5946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18945"/>
              <a:ext cx="3708483" cy="52680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7320" y="3886830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60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5"/>
                  </a:lnTo>
                  <a:lnTo>
                    <a:pt x="55162" y="4333840"/>
                  </a:lnTo>
                  <a:lnTo>
                    <a:pt x="26010" y="4304688"/>
                  </a:lnTo>
                  <a:lnTo>
                    <a:pt x="6876" y="4267759"/>
                  </a:lnTo>
                  <a:lnTo>
                    <a:pt x="0" y="4225294"/>
                  </a:lnTo>
                  <a:lnTo>
                    <a:pt x="0" y="134557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2" y="6876"/>
                  </a:lnTo>
                  <a:lnTo>
                    <a:pt x="134557" y="0"/>
                  </a:lnTo>
                  <a:lnTo>
                    <a:pt x="3253491" y="0"/>
                  </a:lnTo>
                  <a:lnTo>
                    <a:pt x="3295956" y="6876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7"/>
                  </a:lnTo>
                  <a:lnTo>
                    <a:pt x="3388048" y="4225294"/>
                  </a:lnTo>
                  <a:lnTo>
                    <a:pt x="3381172" y="4267759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5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DE8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367528" y="3886830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5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9"/>
                </a:lnTo>
                <a:lnTo>
                  <a:pt x="0" y="4225294"/>
                </a:lnTo>
                <a:lnTo>
                  <a:pt x="0" y="134557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6"/>
                </a:lnTo>
                <a:lnTo>
                  <a:pt x="134557" y="0"/>
                </a:lnTo>
                <a:lnTo>
                  <a:pt x="3253491" y="0"/>
                </a:lnTo>
                <a:lnTo>
                  <a:pt x="3295956" y="6876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7"/>
                </a:lnTo>
                <a:lnTo>
                  <a:pt x="3388048" y="4225294"/>
                </a:lnTo>
                <a:lnTo>
                  <a:pt x="3381172" y="4267759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5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43416" y="0"/>
            <a:ext cx="8444865" cy="6012815"/>
            <a:chOff x="9843416" y="0"/>
            <a:chExt cx="8444865" cy="6012815"/>
          </a:xfrm>
        </p:grpSpPr>
        <p:sp>
          <p:nvSpPr>
            <p:cNvPr id="9" name="object 9"/>
            <p:cNvSpPr/>
            <p:nvPr/>
          </p:nvSpPr>
          <p:spPr>
            <a:xfrm>
              <a:off x="9843416" y="0"/>
              <a:ext cx="5541010" cy="1605280"/>
            </a:xfrm>
            <a:custGeom>
              <a:avLst/>
              <a:gdLst/>
              <a:ahLst/>
              <a:cxnLst/>
              <a:rect l="l" t="t" r="r" b="b"/>
              <a:pathLst>
                <a:path w="5541009" h="1605280">
                  <a:moveTo>
                    <a:pt x="2193216" y="1598434"/>
                  </a:moveTo>
                  <a:lnTo>
                    <a:pt x="2204783" y="1604484"/>
                  </a:lnTo>
                  <a:lnTo>
                    <a:pt x="2202529" y="1604520"/>
                  </a:lnTo>
                  <a:lnTo>
                    <a:pt x="2200533" y="1604167"/>
                  </a:lnTo>
                  <a:lnTo>
                    <a:pt x="2198561" y="1603136"/>
                  </a:lnTo>
                  <a:lnTo>
                    <a:pt x="2198465" y="1603002"/>
                  </a:lnTo>
                  <a:lnTo>
                    <a:pt x="2197318" y="1602347"/>
                  </a:lnTo>
                  <a:lnTo>
                    <a:pt x="2196323" y="1601716"/>
                  </a:lnTo>
                  <a:lnTo>
                    <a:pt x="2193216" y="1598434"/>
                  </a:lnTo>
                  <a:close/>
                </a:path>
                <a:path w="5541009" h="1605280">
                  <a:moveTo>
                    <a:pt x="5540960" y="0"/>
                  </a:moveTo>
                  <a:lnTo>
                    <a:pt x="4026427" y="1482608"/>
                  </a:lnTo>
                  <a:lnTo>
                    <a:pt x="4026023" y="1482590"/>
                  </a:lnTo>
                  <a:lnTo>
                    <a:pt x="4024390" y="1483918"/>
                  </a:lnTo>
                  <a:lnTo>
                    <a:pt x="4022900" y="1484602"/>
                  </a:lnTo>
                  <a:lnTo>
                    <a:pt x="4020646" y="1485219"/>
                  </a:lnTo>
                  <a:lnTo>
                    <a:pt x="4020148" y="1485538"/>
                  </a:lnTo>
                  <a:lnTo>
                    <a:pt x="4019304" y="1485621"/>
                  </a:lnTo>
                  <a:lnTo>
                    <a:pt x="4019148" y="1485761"/>
                  </a:lnTo>
                  <a:lnTo>
                    <a:pt x="4018940" y="1485790"/>
                  </a:lnTo>
                  <a:lnTo>
                    <a:pt x="2204966" y="1604662"/>
                  </a:lnTo>
                  <a:lnTo>
                    <a:pt x="2204783" y="1604484"/>
                  </a:lnTo>
                  <a:lnTo>
                    <a:pt x="2193216" y="1598434"/>
                  </a:lnTo>
                  <a:lnTo>
                    <a:pt x="2121147" y="1522293"/>
                  </a:lnTo>
                  <a:lnTo>
                    <a:pt x="2228784" y="1578591"/>
                  </a:lnTo>
                  <a:lnTo>
                    <a:pt x="3998517" y="1462624"/>
                  </a:lnTo>
                  <a:lnTo>
                    <a:pt x="3973597" y="1415149"/>
                  </a:lnTo>
                  <a:lnTo>
                    <a:pt x="4011708" y="1435082"/>
                  </a:lnTo>
                  <a:lnTo>
                    <a:pt x="4012937" y="1427162"/>
                  </a:lnTo>
                  <a:lnTo>
                    <a:pt x="4035833" y="1439138"/>
                  </a:lnTo>
                  <a:lnTo>
                    <a:pt x="5505975" y="0"/>
                  </a:lnTo>
                  <a:lnTo>
                    <a:pt x="5540960" y="0"/>
                  </a:lnTo>
                  <a:close/>
                </a:path>
                <a:path w="5541009" h="1605280">
                  <a:moveTo>
                    <a:pt x="3233834" y="53952"/>
                  </a:moveTo>
                  <a:lnTo>
                    <a:pt x="3268657" y="72165"/>
                  </a:lnTo>
                  <a:lnTo>
                    <a:pt x="2228784" y="1578591"/>
                  </a:lnTo>
                  <a:lnTo>
                    <a:pt x="2121147" y="1522293"/>
                  </a:lnTo>
                  <a:lnTo>
                    <a:pt x="2115244" y="1516058"/>
                  </a:lnTo>
                  <a:lnTo>
                    <a:pt x="2208559" y="1564864"/>
                  </a:lnTo>
                  <a:lnTo>
                    <a:pt x="3231602" y="82807"/>
                  </a:lnTo>
                  <a:lnTo>
                    <a:pt x="3205328" y="69065"/>
                  </a:lnTo>
                  <a:lnTo>
                    <a:pt x="3233834" y="53952"/>
                  </a:lnTo>
                  <a:close/>
                </a:path>
                <a:path w="5541009" h="1605280">
                  <a:moveTo>
                    <a:pt x="3205328" y="69065"/>
                  </a:moveTo>
                  <a:lnTo>
                    <a:pt x="3231602" y="82807"/>
                  </a:lnTo>
                  <a:lnTo>
                    <a:pt x="1956466" y="758847"/>
                  </a:lnTo>
                  <a:lnTo>
                    <a:pt x="2208559" y="1564864"/>
                  </a:lnTo>
                  <a:lnTo>
                    <a:pt x="2115244" y="1516058"/>
                  </a:lnTo>
                  <a:lnTo>
                    <a:pt x="2110222" y="1510752"/>
                  </a:lnTo>
                  <a:lnTo>
                    <a:pt x="2176916" y="1545635"/>
                  </a:lnTo>
                  <a:lnTo>
                    <a:pt x="1937629" y="780563"/>
                  </a:lnTo>
                  <a:lnTo>
                    <a:pt x="1915892" y="769194"/>
                  </a:lnTo>
                  <a:lnTo>
                    <a:pt x="1921844" y="760404"/>
                  </a:lnTo>
                  <a:lnTo>
                    <a:pt x="1828690" y="711681"/>
                  </a:lnTo>
                  <a:lnTo>
                    <a:pt x="1931185" y="737532"/>
                  </a:lnTo>
                  <a:lnTo>
                    <a:pt x="1934880" y="704719"/>
                  </a:lnTo>
                  <a:lnTo>
                    <a:pt x="1970852" y="723533"/>
                  </a:lnTo>
                  <a:lnTo>
                    <a:pt x="3205328" y="69065"/>
                  </a:lnTo>
                  <a:close/>
                </a:path>
                <a:path w="5541009" h="1605280">
                  <a:moveTo>
                    <a:pt x="1915892" y="769194"/>
                  </a:moveTo>
                  <a:lnTo>
                    <a:pt x="1937629" y="780563"/>
                  </a:lnTo>
                  <a:lnTo>
                    <a:pt x="1735443" y="1079275"/>
                  </a:lnTo>
                  <a:lnTo>
                    <a:pt x="2176916" y="1545635"/>
                  </a:lnTo>
                  <a:lnTo>
                    <a:pt x="2110222" y="1510752"/>
                  </a:lnTo>
                  <a:lnTo>
                    <a:pt x="1712544" y="1090609"/>
                  </a:lnTo>
                  <a:lnTo>
                    <a:pt x="1125140" y="783380"/>
                  </a:lnTo>
                  <a:lnTo>
                    <a:pt x="1715589" y="1064997"/>
                  </a:lnTo>
                  <a:lnTo>
                    <a:pt x="1915892" y="769194"/>
                  </a:lnTo>
                  <a:close/>
                </a:path>
                <a:path w="5541009" h="1605280">
                  <a:moveTo>
                    <a:pt x="1125140" y="783380"/>
                  </a:moveTo>
                  <a:lnTo>
                    <a:pt x="1712544" y="1090609"/>
                  </a:lnTo>
                  <a:lnTo>
                    <a:pt x="7296" y="277292"/>
                  </a:lnTo>
                  <a:lnTo>
                    <a:pt x="6861" y="277120"/>
                  </a:lnTo>
                  <a:lnTo>
                    <a:pt x="0" y="267179"/>
                  </a:lnTo>
                  <a:lnTo>
                    <a:pt x="35" y="264684"/>
                  </a:lnTo>
                  <a:lnTo>
                    <a:pt x="868" y="262247"/>
                  </a:lnTo>
                  <a:lnTo>
                    <a:pt x="1202" y="261345"/>
                  </a:lnTo>
                  <a:lnTo>
                    <a:pt x="8145" y="245063"/>
                  </a:lnTo>
                  <a:lnTo>
                    <a:pt x="128868" y="308204"/>
                  </a:lnTo>
                  <a:lnTo>
                    <a:pt x="1125140" y="783380"/>
                  </a:lnTo>
                  <a:close/>
                </a:path>
                <a:path w="5541009" h="1605280">
                  <a:moveTo>
                    <a:pt x="1828690" y="711681"/>
                  </a:moveTo>
                  <a:lnTo>
                    <a:pt x="1921844" y="760404"/>
                  </a:lnTo>
                  <a:lnTo>
                    <a:pt x="128868" y="308204"/>
                  </a:lnTo>
                  <a:lnTo>
                    <a:pt x="8145" y="245063"/>
                  </a:lnTo>
                  <a:lnTo>
                    <a:pt x="9330" y="242285"/>
                  </a:lnTo>
                  <a:lnTo>
                    <a:pt x="48221" y="262626"/>
                  </a:lnTo>
                  <a:lnTo>
                    <a:pt x="1828690" y="711681"/>
                  </a:lnTo>
                  <a:close/>
                </a:path>
                <a:path w="5541009" h="1605280">
                  <a:moveTo>
                    <a:pt x="596513" y="0"/>
                  </a:moveTo>
                  <a:lnTo>
                    <a:pt x="48221" y="262626"/>
                  </a:lnTo>
                  <a:lnTo>
                    <a:pt x="9330" y="242285"/>
                  </a:lnTo>
                  <a:lnTo>
                    <a:pt x="14645" y="229819"/>
                  </a:lnTo>
                  <a:lnTo>
                    <a:pt x="36366" y="241180"/>
                  </a:lnTo>
                  <a:lnTo>
                    <a:pt x="539983" y="0"/>
                  </a:lnTo>
                  <a:lnTo>
                    <a:pt x="596513" y="0"/>
                  </a:lnTo>
                  <a:close/>
                </a:path>
                <a:path w="5541009" h="1605280">
                  <a:moveTo>
                    <a:pt x="139211" y="0"/>
                  </a:moveTo>
                  <a:lnTo>
                    <a:pt x="36366" y="241180"/>
                  </a:lnTo>
                  <a:lnTo>
                    <a:pt x="14645" y="229819"/>
                  </a:lnTo>
                  <a:lnTo>
                    <a:pt x="112647" y="0"/>
                  </a:lnTo>
                  <a:lnTo>
                    <a:pt x="139211" y="0"/>
                  </a:lnTo>
                  <a:close/>
                </a:path>
                <a:path w="5541009" h="1605280">
                  <a:moveTo>
                    <a:pt x="2349280" y="0"/>
                  </a:moveTo>
                  <a:lnTo>
                    <a:pt x="1970852" y="723533"/>
                  </a:lnTo>
                  <a:lnTo>
                    <a:pt x="1934880" y="704719"/>
                  </a:lnTo>
                  <a:lnTo>
                    <a:pt x="1937973" y="677253"/>
                  </a:lnTo>
                  <a:lnTo>
                    <a:pt x="1961213" y="689408"/>
                  </a:lnTo>
                  <a:lnTo>
                    <a:pt x="2321776" y="0"/>
                  </a:lnTo>
                  <a:lnTo>
                    <a:pt x="2349280" y="0"/>
                  </a:lnTo>
                  <a:close/>
                </a:path>
                <a:path w="5541009" h="1605280">
                  <a:moveTo>
                    <a:pt x="2038850" y="0"/>
                  </a:moveTo>
                  <a:lnTo>
                    <a:pt x="1961213" y="689408"/>
                  </a:lnTo>
                  <a:lnTo>
                    <a:pt x="1937973" y="677253"/>
                  </a:lnTo>
                  <a:lnTo>
                    <a:pt x="2014234" y="0"/>
                  </a:lnTo>
                  <a:lnTo>
                    <a:pt x="2038850" y="0"/>
                  </a:lnTo>
                  <a:close/>
                </a:path>
                <a:path w="5541009" h="1605280">
                  <a:moveTo>
                    <a:pt x="4180312" y="27613"/>
                  </a:moveTo>
                  <a:lnTo>
                    <a:pt x="4226269" y="51650"/>
                  </a:lnTo>
                  <a:lnTo>
                    <a:pt x="3290237" y="60611"/>
                  </a:lnTo>
                  <a:lnTo>
                    <a:pt x="4011708" y="1435082"/>
                  </a:lnTo>
                  <a:lnTo>
                    <a:pt x="3973597" y="1415149"/>
                  </a:lnTo>
                  <a:lnTo>
                    <a:pt x="3268657" y="72165"/>
                  </a:lnTo>
                  <a:lnTo>
                    <a:pt x="3233834" y="53952"/>
                  </a:lnTo>
                  <a:lnTo>
                    <a:pt x="3246396" y="47292"/>
                  </a:lnTo>
                  <a:lnTo>
                    <a:pt x="3176636" y="0"/>
                  </a:lnTo>
                  <a:lnTo>
                    <a:pt x="3210155" y="0"/>
                  </a:lnTo>
                  <a:lnTo>
                    <a:pt x="3254480" y="23183"/>
                  </a:lnTo>
                  <a:lnTo>
                    <a:pt x="3254376" y="22383"/>
                  </a:lnTo>
                  <a:lnTo>
                    <a:pt x="3280833" y="36221"/>
                  </a:lnTo>
                  <a:lnTo>
                    <a:pt x="4180312" y="27613"/>
                  </a:lnTo>
                  <a:close/>
                </a:path>
                <a:path w="5541009" h="1605280">
                  <a:moveTo>
                    <a:pt x="4392146" y="0"/>
                  </a:moveTo>
                  <a:lnTo>
                    <a:pt x="4251557" y="48415"/>
                  </a:lnTo>
                  <a:lnTo>
                    <a:pt x="4035833" y="1439138"/>
                  </a:lnTo>
                  <a:lnTo>
                    <a:pt x="4012937" y="1427162"/>
                  </a:lnTo>
                  <a:lnTo>
                    <a:pt x="4226269" y="51650"/>
                  </a:lnTo>
                  <a:lnTo>
                    <a:pt x="4180312" y="27613"/>
                  </a:lnTo>
                  <a:lnTo>
                    <a:pt x="4215420" y="27277"/>
                  </a:lnTo>
                  <a:lnTo>
                    <a:pt x="4193744" y="0"/>
                  </a:lnTo>
                  <a:lnTo>
                    <a:pt x="4216179" y="0"/>
                  </a:lnTo>
                  <a:lnTo>
                    <a:pt x="4231293" y="7905"/>
                  </a:lnTo>
                  <a:lnTo>
                    <a:pt x="4232046" y="0"/>
                  </a:lnTo>
                  <a:lnTo>
                    <a:pt x="4244695" y="0"/>
                  </a:lnTo>
                  <a:lnTo>
                    <a:pt x="4273412" y="15019"/>
                  </a:lnTo>
                  <a:lnTo>
                    <a:pt x="4317026" y="0"/>
                  </a:lnTo>
                  <a:lnTo>
                    <a:pt x="4392146" y="0"/>
                  </a:lnTo>
                  <a:close/>
                </a:path>
                <a:path w="5541009" h="1605280">
                  <a:moveTo>
                    <a:pt x="3220283" y="0"/>
                  </a:moveTo>
                  <a:lnTo>
                    <a:pt x="3254480" y="23183"/>
                  </a:lnTo>
                  <a:lnTo>
                    <a:pt x="3210155" y="0"/>
                  </a:lnTo>
                  <a:lnTo>
                    <a:pt x="3220283" y="0"/>
                  </a:lnTo>
                  <a:close/>
                </a:path>
                <a:path w="5541009" h="1605280">
                  <a:moveTo>
                    <a:pt x="3276134" y="0"/>
                  </a:moveTo>
                  <a:lnTo>
                    <a:pt x="3280833" y="36221"/>
                  </a:lnTo>
                  <a:lnTo>
                    <a:pt x="3254376" y="22383"/>
                  </a:lnTo>
                  <a:lnTo>
                    <a:pt x="3251472" y="0"/>
                  </a:lnTo>
                  <a:lnTo>
                    <a:pt x="3276134" y="0"/>
                  </a:lnTo>
                  <a:close/>
                </a:path>
                <a:path w="5541009" h="1605280">
                  <a:moveTo>
                    <a:pt x="4225011" y="0"/>
                  </a:moveTo>
                  <a:lnTo>
                    <a:pt x="4231293" y="7905"/>
                  </a:lnTo>
                  <a:lnTo>
                    <a:pt x="4216179" y="0"/>
                  </a:lnTo>
                  <a:lnTo>
                    <a:pt x="4225011" y="0"/>
                  </a:lnTo>
                  <a:close/>
                </a:path>
                <a:path w="5541009" h="1605280">
                  <a:moveTo>
                    <a:pt x="4284372" y="0"/>
                  </a:moveTo>
                  <a:lnTo>
                    <a:pt x="4273412" y="15019"/>
                  </a:lnTo>
                  <a:lnTo>
                    <a:pt x="4244695" y="0"/>
                  </a:lnTo>
                  <a:lnTo>
                    <a:pt x="4284372" y="0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7456" y="0"/>
              <a:ext cx="4610543" cy="60126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944891" y="3886830"/>
            <a:ext cx="6343650" cy="6400165"/>
            <a:chOff x="11944891" y="3886830"/>
            <a:chExt cx="6343650" cy="64001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891" y="6670173"/>
              <a:ext cx="6343108" cy="3616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02630" y="3886830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5"/>
                  </a:lnTo>
                  <a:lnTo>
                    <a:pt x="55163" y="4333840"/>
                  </a:lnTo>
                  <a:lnTo>
                    <a:pt x="26010" y="4304688"/>
                  </a:lnTo>
                  <a:lnTo>
                    <a:pt x="6876" y="4267759"/>
                  </a:lnTo>
                  <a:lnTo>
                    <a:pt x="0" y="4225294"/>
                  </a:lnTo>
                  <a:lnTo>
                    <a:pt x="0" y="134557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3" y="26010"/>
                  </a:lnTo>
                  <a:lnTo>
                    <a:pt x="92092" y="6876"/>
                  </a:lnTo>
                  <a:lnTo>
                    <a:pt x="134557" y="0"/>
                  </a:lnTo>
                  <a:lnTo>
                    <a:pt x="3253491" y="0"/>
                  </a:lnTo>
                  <a:lnTo>
                    <a:pt x="3295956" y="6876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7"/>
                  </a:lnTo>
                  <a:lnTo>
                    <a:pt x="3388048" y="4225294"/>
                  </a:lnTo>
                  <a:lnTo>
                    <a:pt x="3381172" y="4267759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5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5532423" y="3886830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5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9"/>
                </a:lnTo>
                <a:lnTo>
                  <a:pt x="0" y="4225294"/>
                </a:lnTo>
                <a:lnTo>
                  <a:pt x="0" y="134557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6"/>
                </a:lnTo>
                <a:lnTo>
                  <a:pt x="134557" y="0"/>
                </a:lnTo>
                <a:lnTo>
                  <a:pt x="3253491" y="0"/>
                </a:lnTo>
                <a:lnTo>
                  <a:pt x="3295956" y="6876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7"/>
                </a:lnTo>
                <a:lnTo>
                  <a:pt x="3388048" y="4225294"/>
                </a:lnTo>
                <a:lnTo>
                  <a:pt x="3381172" y="4267759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5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ABC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5765" y="0"/>
            <a:ext cx="4762235" cy="666908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232146" y="1970339"/>
            <a:ext cx="35547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90" dirty="0">
                <a:latin typeface="Calibri"/>
                <a:cs typeface="Calibri"/>
              </a:rPr>
              <a:t>T</a:t>
            </a:r>
            <a:r>
              <a:rPr sz="8000" spc="-165" dirty="0">
                <a:latin typeface="Calibri"/>
                <a:cs typeface="Calibri"/>
              </a:rPr>
              <a:t>e</a:t>
            </a:r>
            <a:r>
              <a:rPr sz="8000" spc="370" dirty="0">
                <a:latin typeface="Calibri"/>
                <a:cs typeface="Calibri"/>
              </a:rPr>
              <a:t>s</a:t>
            </a:r>
            <a:r>
              <a:rPr sz="8000" spc="275" dirty="0">
                <a:latin typeface="Calibri"/>
                <a:cs typeface="Calibri"/>
              </a:rPr>
              <a:t>t</a:t>
            </a:r>
            <a:r>
              <a:rPr sz="8000" spc="630" dirty="0">
                <a:latin typeface="Calibri"/>
                <a:cs typeface="Calibri"/>
              </a:rPr>
              <a:t>i</a:t>
            </a:r>
            <a:r>
              <a:rPr sz="8000" spc="685" dirty="0">
                <a:latin typeface="Calibri"/>
                <a:cs typeface="Calibri"/>
              </a:rPr>
              <a:t>n</a:t>
            </a:r>
            <a:r>
              <a:rPr sz="8000" spc="755" dirty="0">
                <a:latin typeface="Calibri"/>
                <a:cs typeface="Calibri"/>
              </a:rPr>
              <a:t>g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8339" y="7433176"/>
            <a:ext cx="2153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latin typeface="Trebuchet MS"/>
                <a:cs typeface="Trebuchet MS"/>
              </a:rPr>
              <a:t>Unit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8339" y="4194295"/>
            <a:ext cx="50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-350" dirty="0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8547" y="4194295"/>
            <a:ext cx="56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105" dirty="0">
                <a:solidFill>
                  <a:srgbClr val="263383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21481" y="4194295"/>
            <a:ext cx="56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55" dirty="0">
                <a:solidFill>
                  <a:srgbClr val="263383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43442" y="4194295"/>
            <a:ext cx="564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latin typeface="Trebuchet MS"/>
                <a:cs typeface="Trebuchet MS"/>
              </a:rPr>
              <a:t>0</a:t>
            </a:r>
            <a:r>
              <a:rPr sz="3600" b="1" spc="-80" dirty="0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3442" y="6899776"/>
            <a:ext cx="20516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b="1" spc="20" dirty="0">
                <a:latin typeface="Trebuchet MS"/>
                <a:cs typeface="Trebuchet MS"/>
              </a:rPr>
              <a:t>I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-40" dirty="0">
                <a:latin typeface="Trebuchet MS"/>
                <a:cs typeface="Trebuchet MS"/>
              </a:rPr>
              <a:t>t</a:t>
            </a:r>
            <a:r>
              <a:rPr sz="3000" b="1" spc="70" dirty="0">
                <a:latin typeface="Trebuchet MS"/>
                <a:cs typeface="Trebuchet MS"/>
              </a:rPr>
              <a:t>e</a:t>
            </a:r>
            <a:r>
              <a:rPr sz="3000" b="1" spc="395" dirty="0">
                <a:latin typeface="Trebuchet MS"/>
                <a:cs typeface="Trebuchet MS"/>
              </a:rPr>
              <a:t>g</a:t>
            </a:r>
            <a:r>
              <a:rPr sz="3000" b="1" spc="-125" dirty="0">
                <a:latin typeface="Trebuchet MS"/>
                <a:cs typeface="Trebuchet MS"/>
              </a:rPr>
              <a:t>r</a:t>
            </a:r>
            <a:r>
              <a:rPr sz="3000" b="1" spc="120" dirty="0">
                <a:latin typeface="Trebuchet MS"/>
                <a:cs typeface="Trebuchet MS"/>
              </a:rPr>
              <a:t>a</a:t>
            </a:r>
            <a:r>
              <a:rPr sz="3000" b="1" spc="-40" dirty="0">
                <a:latin typeface="Trebuchet MS"/>
                <a:cs typeface="Trebuchet MS"/>
              </a:rPr>
              <a:t>t</a:t>
            </a:r>
            <a:r>
              <a:rPr sz="3000" b="1" spc="-130" dirty="0">
                <a:latin typeface="Trebuchet MS"/>
                <a:cs typeface="Trebuchet MS"/>
              </a:rPr>
              <a:t>i</a:t>
            </a:r>
            <a:r>
              <a:rPr sz="3000" b="1" spc="120" dirty="0">
                <a:latin typeface="Trebuchet MS"/>
                <a:cs typeface="Trebuchet MS"/>
              </a:rPr>
              <a:t>o</a:t>
            </a:r>
            <a:r>
              <a:rPr sz="3000" b="1" spc="25" dirty="0">
                <a:latin typeface="Trebuchet MS"/>
                <a:cs typeface="Trebuchet MS"/>
              </a:rPr>
              <a:t>n  </a:t>
            </a:r>
            <a:r>
              <a:rPr sz="3000" b="1" spc="80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871" y="6899776"/>
            <a:ext cx="18783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F</a:t>
            </a:r>
            <a:r>
              <a:rPr sz="3000" spc="140" dirty="0">
                <a:latin typeface="Trebuchet MS"/>
                <a:cs typeface="Trebuchet MS"/>
              </a:rPr>
              <a:t>u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70" dirty="0">
                <a:latin typeface="Trebuchet MS"/>
                <a:cs typeface="Trebuchet MS"/>
              </a:rPr>
              <a:t>l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42976" y="6899776"/>
            <a:ext cx="231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P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-120" dirty="0">
                <a:latin typeface="Trebuchet MS"/>
                <a:cs typeface="Trebuchet MS"/>
              </a:rPr>
              <a:t>f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265" dirty="0">
                <a:latin typeface="Trebuchet MS"/>
                <a:cs typeface="Trebuchet MS"/>
              </a:rPr>
              <a:t>m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85" dirty="0">
                <a:latin typeface="Trebuchet MS"/>
                <a:cs typeface="Trebuchet MS"/>
              </a:rPr>
              <a:t>e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F38EDC0-FA66-828D-F586-538E1D16BE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8918" y="3"/>
            <a:ext cx="13089255" cy="7437120"/>
            <a:chOff x="5198918" y="3"/>
            <a:chExt cx="13089255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469" y="3096963"/>
              <a:ext cx="3545117" cy="39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5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4"/>
              <a:ext cx="786573" cy="104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3"/>
              <a:ext cx="7296318" cy="74368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3"/>
              <a:ext cx="5697860" cy="41793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51642" y="67214"/>
            <a:ext cx="1051814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695" dirty="0">
                <a:latin typeface="Calibri"/>
                <a:cs typeface="Calibri"/>
              </a:rPr>
              <a:t>Integration</a:t>
            </a:r>
            <a:r>
              <a:rPr sz="8800" spc="270" dirty="0">
                <a:latin typeface="Calibri"/>
                <a:cs typeface="Calibri"/>
              </a:rPr>
              <a:t> </a:t>
            </a:r>
            <a:r>
              <a:rPr sz="8800" spc="755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049669"/>
            <a:ext cx="5794375" cy="8237855"/>
            <a:chOff x="0" y="2049669"/>
            <a:chExt cx="5794375" cy="82378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7"/>
              <a:ext cx="5794087" cy="6358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12"/>
              <a:ext cx="5028988" cy="71006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9"/>
              <a:ext cx="3299409" cy="77939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96528" y="2236238"/>
            <a:ext cx="15622269" cy="61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20675" algn="ctr">
              <a:lnSpc>
                <a:spcPct val="100000"/>
              </a:lnSpc>
              <a:spcBef>
                <a:spcPts val="100"/>
              </a:spcBef>
            </a:pP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 marL="492125" marR="484505" indent="-635" algn="ctr">
              <a:lnSpc>
                <a:spcPct val="166700"/>
              </a:lnSpc>
              <a:spcBef>
                <a:spcPts val="2750"/>
              </a:spcBef>
            </a:pPr>
            <a:r>
              <a:rPr sz="3450" spc="70" dirty="0">
                <a:solidFill>
                  <a:srgbClr val="263383"/>
                </a:solidFill>
                <a:latin typeface="Trebuchet MS"/>
                <a:cs typeface="Trebuchet MS"/>
              </a:rPr>
              <a:t>Software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0" dirty="0">
                <a:solidFill>
                  <a:srgbClr val="263383"/>
                </a:solidFill>
                <a:latin typeface="Trebuchet MS"/>
                <a:cs typeface="Trebuchet MS"/>
              </a:rPr>
              <a:t>known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263383"/>
                </a:solidFill>
                <a:latin typeface="Trebuchet MS"/>
                <a:cs typeface="Trebuchet MS"/>
              </a:rPr>
              <a:t>as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b="1" spc="35" dirty="0">
                <a:solidFill>
                  <a:srgbClr val="263383"/>
                </a:solidFill>
                <a:latin typeface="Trebuchet MS"/>
                <a:cs typeface="Trebuchet MS"/>
              </a:rPr>
              <a:t>"integration</a:t>
            </a:r>
            <a:r>
              <a:rPr sz="3450" b="1" spc="-21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b="1" spc="75" dirty="0">
                <a:solidFill>
                  <a:srgbClr val="263383"/>
                </a:solidFill>
                <a:latin typeface="Trebuchet MS"/>
                <a:cs typeface="Trebuchet MS"/>
              </a:rPr>
              <a:t>testing"</a:t>
            </a:r>
            <a:r>
              <a:rPr sz="3450" b="1" spc="-21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60" dirty="0">
                <a:solidFill>
                  <a:srgbClr val="263383"/>
                </a:solidFill>
                <a:latin typeface="Trebuchet MS"/>
                <a:cs typeface="Trebuchet MS"/>
              </a:rPr>
              <a:t>checks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" dirty="0">
                <a:solidFill>
                  <a:srgbClr val="263383"/>
                </a:solidFill>
                <a:latin typeface="Trebuchet MS"/>
                <a:cs typeface="Trebuchet MS"/>
              </a:rPr>
              <a:t>interactions </a:t>
            </a:r>
            <a:r>
              <a:rPr sz="3450" spc="1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05" dirty="0">
                <a:solidFill>
                  <a:srgbClr val="263383"/>
                </a:solidFill>
                <a:latin typeface="Trebuchet MS"/>
                <a:cs typeface="Trebuchet MS"/>
              </a:rPr>
              <a:t>between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5" dirty="0">
                <a:solidFill>
                  <a:srgbClr val="263383"/>
                </a:solidFill>
                <a:latin typeface="Trebuchet MS"/>
                <a:cs typeface="Trebuchet MS"/>
              </a:rPr>
              <a:t>various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263383"/>
                </a:solidFill>
                <a:latin typeface="Trebuchet MS"/>
                <a:cs typeface="Trebuchet MS"/>
              </a:rPr>
              <a:t>modules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10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45" dirty="0">
                <a:solidFill>
                  <a:srgbClr val="263383"/>
                </a:solidFill>
                <a:latin typeface="Trebuchet MS"/>
                <a:cs typeface="Trebuchet MS"/>
              </a:rPr>
              <a:t>make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10" dirty="0">
                <a:solidFill>
                  <a:srgbClr val="263383"/>
                </a:solidFill>
                <a:latin typeface="Trebuchet MS"/>
                <a:cs typeface="Trebuchet MS"/>
              </a:rPr>
              <a:t>sure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5" dirty="0">
                <a:solidFill>
                  <a:srgbClr val="263383"/>
                </a:solidFill>
                <a:latin typeface="Trebuchet MS"/>
                <a:cs typeface="Trebuchet MS"/>
              </a:rPr>
              <a:t>system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70" dirty="0">
                <a:solidFill>
                  <a:srgbClr val="263383"/>
                </a:solidFill>
                <a:latin typeface="Trebuchet MS"/>
                <a:cs typeface="Trebuchet MS"/>
              </a:rPr>
              <a:t>as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65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20" dirty="0">
                <a:solidFill>
                  <a:srgbClr val="263383"/>
                </a:solidFill>
                <a:latin typeface="Trebuchet MS"/>
                <a:cs typeface="Trebuchet MS"/>
              </a:rPr>
              <a:t>whole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50" dirty="0">
                <a:solidFill>
                  <a:srgbClr val="263383"/>
                </a:solidFill>
                <a:latin typeface="Trebuchet MS"/>
                <a:cs typeface="Trebuchet MS"/>
              </a:rPr>
              <a:t>functions </a:t>
            </a:r>
            <a:r>
              <a:rPr sz="3450" spc="-10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10" dirty="0">
                <a:solidFill>
                  <a:srgbClr val="263383"/>
                </a:solidFill>
                <a:latin typeface="Trebuchet MS"/>
                <a:cs typeface="Trebuchet MS"/>
              </a:rPr>
              <a:t>properly.</a:t>
            </a:r>
            <a:endParaRPr sz="3450">
              <a:latin typeface="Trebuchet MS"/>
              <a:cs typeface="Trebuchet MS"/>
            </a:endParaRPr>
          </a:p>
          <a:p>
            <a:pPr marL="12065" marR="5080" algn="ctr">
              <a:lnSpc>
                <a:spcPts val="6900"/>
              </a:lnSpc>
              <a:spcBef>
                <a:spcPts val="490"/>
              </a:spcBef>
            </a:pPr>
            <a:r>
              <a:rPr sz="3450" spc="70" dirty="0">
                <a:solidFill>
                  <a:srgbClr val="263383"/>
                </a:solidFill>
                <a:latin typeface="Trebuchet MS"/>
                <a:cs typeface="Trebuchet MS"/>
              </a:rPr>
              <a:t>Instead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0" dirty="0">
                <a:solidFill>
                  <a:srgbClr val="263383"/>
                </a:solidFill>
                <a:latin typeface="Trebuchet MS"/>
                <a:cs typeface="Trebuchet MS"/>
              </a:rPr>
              <a:t>than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85" dirty="0">
                <a:solidFill>
                  <a:srgbClr val="263383"/>
                </a:solidFill>
                <a:latin typeface="Trebuchet MS"/>
                <a:cs typeface="Trebuchet MS"/>
              </a:rPr>
              <a:t>underlying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14" dirty="0">
                <a:solidFill>
                  <a:srgbClr val="263383"/>
                </a:solidFill>
                <a:latin typeface="Trebuchet MS"/>
                <a:cs typeface="Trebuchet MS"/>
              </a:rPr>
              <a:t>workings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25" dirty="0">
                <a:solidFill>
                  <a:srgbClr val="263383"/>
                </a:solidFill>
                <a:latin typeface="Trebuchet MS"/>
                <a:cs typeface="Trebuchet MS"/>
              </a:rPr>
              <a:t>each</a:t>
            </a:r>
            <a:r>
              <a:rPr sz="345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35" dirty="0">
                <a:solidFill>
                  <a:srgbClr val="263383"/>
                </a:solidFill>
                <a:latin typeface="Trebuchet MS"/>
                <a:cs typeface="Trebuchet MS"/>
              </a:rPr>
              <a:t>component</a:t>
            </a:r>
            <a:r>
              <a:rPr sz="34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25" dirty="0">
                <a:solidFill>
                  <a:srgbClr val="263383"/>
                </a:solidFill>
                <a:latin typeface="Trebuchet MS"/>
                <a:cs typeface="Trebuchet MS"/>
              </a:rPr>
              <a:t>individually, </a:t>
            </a:r>
            <a:r>
              <a:rPr sz="3450" spc="-10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-5" dirty="0">
                <a:solidFill>
                  <a:srgbClr val="263383"/>
                </a:solidFill>
                <a:latin typeface="Trebuchet MS"/>
                <a:cs typeface="Trebuchet MS"/>
              </a:rPr>
              <a:t>integration </a:t>
            </a:r>
            <a:r>
              <a:rPr sz="3450" spc="35" dirty="0">
                <a:solidFill>
                  <a:srgbClr val="263383"/>
                </a:solidFill>
                <a:latin typeface="Trebuchet MS"/>
                <a:cs typeface="Trebuchet MS"/>
              </a:rPr>
              <a:t>testing </a:t>
            </a:r>
            <a:r>
              <a:rPr sz="3450" spc="70" dirty="0">
                <a:solidFill>
                  <a:srgbClr val="263383"/>
                </a:solidFill>
                <a:latin typeface="Trebuchet MS"/>
                <a:cs typeface="Trebuchet MS"/>
              </a:rPr>
              <a:t>concentrates </a:t>
            </a:r>
            <a:r>
              <a:rPr sz="3450" spc="160" dirty="0">
                <a:solidFill>
                  <a:srgbClr val="263383"/>
                </a:solidFill>
                <a:latin typeface="Trebuchet MS"/>
                <a:cs typeface="Trebuchet MS"/>
              </a:rPr>
              <a:t>on </a:t>
            </a:r>
            <a:r>
              <a:rPr sz="3450" spc="20" dirty="0">
                <a:solidFill>
                  <a:srgbClr val="263383"/>
                </a:solidFill>
                <a:latin typeface="Trebuchet MS"/>
                <a:cs typeface="Trebuchet MS"/>
              </a:rPr>
              <a:t>verifying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 interfaces </a:t>
            </a:r>
            <a:r>
              <a:rPr sz="3450" spc="135" dirty="0">
                <a:solidFill>
                  <a:srgbClr val="263383"/>
                </a:solidFill>
                <a:latin typeface="Trebuchet MS"/>
                <a:cs typeface="Trebuchet MS"/>
              </a:rPr>
              <a:t>and </a:t>
            </a:r>
            <a:r>
              <a:rPr sz="3450" spc="5" dirty="0">
                <a:solidFill>
                  <a:srgbClr val="263383"/>
                </a:solidFill>
                <a:latin typeface="Trebuchet MS"/>
                <a:cs typeface="Trebuchet MS"/>
              </a:rPr>
              <a:t>interactions </a:t>
            </a:r>
            <a:r>
              <a:rPr sz="3450" spc="1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05" dirty="0">
                <a:solidFill>
                  <a:srgbClr val="263383"/>
                </a:solidFill>
                <a:latin typeface="Trebuchet MS"/>
                <a:cs typeface="Trebuchet MS"/>
              </a:rPr>
              <a:t>between</a:t>
            </a:r>
            <a:r>
              <a:rPr sz="345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5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50" spc="80" dirty="0">
                <a:solidFill>
                  <a:srgbClr val="263383"/>
                </a:solidFill>
                <a:latin typeface="Trebuchet MS"/>
                <a:cs typeface="Trebuchet MS"/>
              </a:rPr>
              <a:t>components.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73D4141-E01D-280B-EE15-08AB174BEC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59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0"/>
            <a:ext cx="4336415" cy="104775"/>
            <a:chOff x="5198918" y="3072110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1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0"/>
              <a:ext cx="786573" cy="104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2049666"/>
            <a:ext cx="13895069" cy="8237855"/>
            <a:chOff x="0" y="2049666"/>
            <a:chExt cx="13895069" cy="82378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5"/>
              <a:ext cx="5794087" cy="6358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6"/>
              <a:ext cx="3299409" cy="7793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8522" y="2579310"/>
              <a:ext cx="8896348" cy="75342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00"/>
              </a:spcBef>
            </a:pPr>
            <a:r>
              <a:rPr spc="695" dirty="0"/>
              <a:t>Integration</a:t>
            </a:r>
            <a:r>
              <a:rPr spc="270" dirty="0"/>
              <a:t> </a:t>
            </a:r>
            <a:r>
              <a:rPr spc="755" dirty="0"/>
              <a:t>Testing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77719" y="1765648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 dirty="0">
                <a:latin typeface="Trebuchet MS"/>
                <a:cs typeface="Trebuchet MS"/>
              </a:rPr>
              <a:t>Integration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Test</a:t>
            </a:r>
            <a:r>
              <a:rPr sz="3600" b="1" spc="-245" dirty="0">
                <a:latin typeface="Trebuchet MS"/>
                <a:cs typeface="Trebuchet MS"/>
              </a:rPr>
              <a:t> </a:t>
            </a:r>
            <a:r>
              <a:rPr sz="3600" b="1" spc="65" dirty="0">
                <a:latin typeface="Trebuchet MS"/>
                <a:cs typeface="Trebuchet MS"/>
              </a:rPr>
              <a:t>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029AF6-0BC2-4B61-56A4-FD38B88FDB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6229" y="0"/>
            <a:ext cx="9611995" cy="10078720"/>
            <a:chOff x="8676229" y="0"/>
            <a:chExt cx="9611995" cy="10078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6229" y="2410946"/>
              <a:ext cx="7029449" cy="4791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6979" y="7421060"/>
              <a:ext cx="6381749" cy="265747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2049666"/>
            <a:ext cx="7533640" cy="8237855"/>
            <a:chOff x="0" y="2049666"/>
            <a:chExt cx="7533640" cy="823785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51107"/>
              <a:ext cx="5794087" cy="6358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86306"/>
              <a:ext cx="5028991" cy="71006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49666"/>
              <a:ext cx="3299409" cy="77939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928" y="2662924"/>
              <a:ext cx="6267449" cy="59245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00"/>
              </a:spcBef>
            </a:pPr>
            <a:r>
              <a:rPr spc="695" dirty="0"/>
              <a:t>Integration</a:t>
            </a:r>
            <a:r>
              <a:rPr spc="270" dirty="0"/>
              <a:t> </a:t>
            </a:r>
            <a:r>
              <a:rPr spc="755" dirty="0"/>
              <a:t>Testing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77719" y="1765649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 dirty="0">
                <a:latin typeface="Trebuchet MS"/>
                <a:cs typeface="Trebuchet MS"/>
              </a:rPr>
              <a:t>Integration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Test</a:t>
            </a:r>
            <a:r>
              <a:rPr sz="3600" b="1" spc="-245" dirty="0">
                <a:latin typeface="Trebuchet MS"/>
                <a:cs typeface="Trebuchet MS"/>
              </a:rPr>
              <a:t> </a:t>
            </a:r>
            <a:r>
              <a:rPr sz="3600" b="1" spc="65" dirty="0">
                <a:latin typeface="Trebuchet MS"/>
                <a:cs typeface="Trebuchet MS"/>
              </a:rPr>
              <a:t>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ED506D4-4E66-2DA0-800C-C8DC52D20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1681" y="1"/>
            <a:ext cx="7296784" cy="7437120"/>
            <a:chOff x="10991681" y="1"/>
            <a:chExt cx="7296784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1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1"/>
              <a:ext cx="5697860" cy="41793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49667"/>
            <a:ext cx="16717010" cy="8237855"/>
            <a:chOff x="0" y="2049667"/>
            <a:chExt cx="16717010" cy="823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6"/>
              <a:ext cx="5794087" cy="635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7"/>
              <a:ext cx="5028991" cy="7100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7"/>
              <a:ext cx="3299409" cy="779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167" y="5646819"/>
              <a:ext cx="14830424" cy="4000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6241" y="3149246"/>
              <a:ext cx="9172574" cy="7143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1505" y="169895"/>
            <a:ext cx="1012825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520" dirty="0">
                <a:latin typeface="Calibri"/>
                <a:cs typeface="Calibri"/>
              </a:rPr>
              <a:t>Integration</a:t>
            </a:r>
            <a:r>
              <a:rPr sz="8800" spc="280" dirty="0">
                <a:latin typeface="Calibri"/>
                <a:cs typeface="Calibri"/>
              </a:rPr>
              <a:t> </a:t>
            </a:r>
            <a:r>
              <a:rPr sz="8800" spc="590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8751" y="4535015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75" dirty="0">
                <a:latin typeface="Trebuchet MS"/>
                <a:cs typeface="Trebuchet MS"/>
              </a:rPr>
              <a:t>l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57212" y="1832558"/>
            <a:ext cx="4377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10" dirty="0">
                <a:latin typeface="Trebuchet MS"/>
                <a:cs typeface="Trebuchet MS"/>
              </a:rPr>
              <a:t>Run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35" dirty="0">
                <a:latin typeface="Trebuchet MS"/>
                <a:cs typeface="Trebuchet MS"/>
              </a:rPr>
              <a:t>integration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55" dirty="0">
                <a:latin typeface="Trebuchet MS"/>
                <a:cs typeface="Trebuchet MS"/>
              </a:rPr>
              <a:t>test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3ABF992-F677-558C-56AA-74EF0BA4F8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6830"/>
            <a:ext cx="6518275" cy="6400165"/>
            <a:chOff x="0" y="3886830"/>
            <a:chExt cx="6518275" cy="6400165"/>
          </a:xfrm>
        </p:grpSpPr>
        <p:sp>
          <p:nvSpPr>
            <p:cNvPr id="3" name="object 3"/>
            <p:cNvSpPr/>
            <p:nvPr/>
          </p:nvSpPr>
          <p:spPr>
            <a:xfrm>
              <a:off x="2342400" y="8838236"/>
              <a:ext cx="4175760" cy="1449070"/>
            </a:xfrm>
            <a:custGeom>
              <a:avLst/>
              <a:gdLst/>
              <a:ahLst/>
              <a:cxnLst/>
              <a:rect l="l" t="t" r="r" b="b"/>
              <a:pathLst>
                <a:path w="4175759" h="1449070">
                  <a:moveTo>
                    <a:pt x="310225" y="721238"/>
                  </a:moveTo>
                  <a:lnTo>
                    <a:pt x="331946" y="732599"/>
                  </a:lnTo>
                  <a:lnTo>
                    <a:pt x="26556" y="1448762"/>
                  </a:lnTo>
                  <a:lnTo>
                    <a:pt x="0" y="1448762"/>
                  </a:lnTo>
                  <a:lnTo>
                    <a:pt x="310225" y="721238"/>
                  </a:lnTo>
                  <a:close/>
                </a:path>
                <a:path w="4175759" h="1449070">
                  <a:moveTo>
                    <a:pt x="2379320" y="17500"/>
                  </a:moveTo>
                  <a:lnTo>
                    <a:pt x="2409472" y="33270"/>
                  </a:lnTo>
                  <a:lnTo>
                    <a:pt x="349497" y="715402"/>
                  </a:lnTo>
                  <a:lnTo>
                    <a:pt x="963920" y="1448762"/>
                  </a:lnTo>
                  <a:lnTo>
                    <a:pt x="931992" y="1448762"/>
                  </a:lnTo>
                  <a:lnTo>
                    <a:pt x="331946" y="732599"/>
                  </a:lnTo>
                  <a:lnTo>
                    <a:pt x="310225" y="721238"/>
                  </a:lnTo>
                  <a:lnTo>
                    <a:pt x="324782" y="697807"/>
                  </a:lnTo>
                  <a:lnTo>
                    <a:pt x="2379320" y="17500"/>
                  </a:lnTo>
                  <a:close/>
                </a:path>
                <a:path w="4175759" h="1449070">
                  <a:moveTo>
                    <a:pt x="2398315" y="55800"/>
                  </a:moveTo>
                  <a:lnTo>
                    <a:pt x="2420013" y="67149"/>
                  </a:lnTo>
                  <a:lnTo>
                    <a:pt x="1735837" y="1448762"/>
                  </a:lnTo>
                  <a:lnTo>
                    <a:pt x="1708528" y="1448762"/>
                  </a:lnTo>
                  <a:lnTo>
                    <a:pt x="2398315" y="55800"/>
                  </a:lnTo>
                  <a:close/>
                </a:path>
                <a:path w="4175759" h="1449070">
                  <a:moveTo>
                    <a:pt x="2345604" y="1371977"/>
                  </a:moveTo>
                  <a:lnTo>
                    <a:pt x="2369946" y="1384708"/>
                  </a:lnTo>
                  <a:lnTo>
                    <a:pt x="2279140" y="1448762"/>
                  </a:lnTo>
                  <a:lnTo>
                    <a:pt x="2236783" y="1448762"/>
                  </a:lnTo>
                  <a:lnTo>
                    <a:pt x="2345604" y="1371977"/>
                  </a:lnTo>
                  <a:close/>
                </a:path>
                <a:path w="4175759" h="1449070">
                  <a:moveTo>
                    <a:pt x="2356394" y="1364363"/>
                  </a:moveTo>
                  <a:lnTo>
                    <a:pt x="2397082" y="1385644"/>
                  </a:lnTo>
                  <a:lnTo>
                    <a:pt x="2364070" y="1448762"/>
                  </a:lnTo>
                  <a:lnTo>
                    <a:pt x="2336446" y="1448762"/>
                  </a:lnTo>
                  <a:lnTo>
                    <a:pt x="2369946" y="1384708"/>
                  </a:lnTo>
                  <a:lnTo>
                    <a:pt x="2345604" y="1371977"/>
                  </a:lnTo>
                  <a:lnTo>
                    <a:pt x="2356394" y="1364363"/>
                  </a:lnTo>
                  <a:close/>
                </a:path>
                <a:path w="4175759" h="1449070">
                  <a:moveTo>
                    <a:pt x="2365386" y="1358018"/>
                  </a:moveTo>
                  <a:lnTo>
                    <a:pt x="2421989" y="1387623"/>
                  </a:lnTo>
                  <a:lnTo>
                    <a:pt x="2429921" y="1448762"/>
                  </a:lnTo>
                  <a:lnTo>
                    <a:pt x="2405271" y="1448762"/>
                  </a:lnTo>
                  <a:lnTo>
                    <a:pt x="2397082" y="1385644"/>
                  </a:lnTo>
                  <a:lnTo>
                    <a:pt x="2356394" y="1364363"/>
                  </a:lnTo>
                  <a:lnTo>
                    <a:pt x="2365386" y="1358018"/>
                  </a:lnTo>
                  <a:close/>
                </a:path>
                <a:path w="4175759" h="1449070">
                  <a:moveTo>
                    <a:pt x="3723843" y="714952"/>
                  </a:moveTo>
                  <a:lnTo>
                    <a:pt x="3751104" y="729210"/>
                  </a:lnTo>
                  <a:lnTo>
                    <a:pt x="2423440" y="1350129"/>
                  </a:lnTo>
                  <a:lnTo>
                    <a:pt x="2501818" y="1448762"/>
                  </a:lnTo>
                  <a:lnTo>
                    <a:pt x="2470572" y="1448762"/>
                  </a:lnTo>
                  <a:lnTo>
                    <a:pt x="2421989" y="1387623"/>
                  </a:lnTo>
                  <a:lnTo>
                    <a:pt x="2365386" y="1358018"/>
                  </a:lnTo>
                  <a:lnTo>
                    <a:pt x="2392115" y="1339158"/>
                  </a:lnTo>
                  <a:lnTo>
                    <a:pt x="2392677" y="1313518"/>
                  </a:lnTo>
                  <a:lnTo>
                    <a:pt x="2416873" y="1326173"/>
                  </a:lnTo>
                  <a:lnTo>
                    <a:pt x="3723843" y="714952"/>
                  </a:lnTo>
                  <a:close/>
                </a:path>
                <a:path w="4175759" h="1449070">
                  <a:moveTo>
                    <a:pt x="2402181" y="9930"/>
                  </a:moveTo>
                  <a:lnTo>
                    <a:pt x="2445207" y="32434"/>
                  </a:lnTo>
                  <a:lnTo>
                    <a:pt x="2416873" y="1326173"/>
                  </a:lnTo>
                  <a:lnTo>
                    <a:pt x="2392677" y="1313518"/>
                  </a:lnTo>
                  <a:lnTo>
                    <a:pt x="2420013" y="67149"/>
                  </a:lnTo>
                  <a:lnTo>
                    <a:pt x="2398315" y="55800"/>
                  </a:lnTo>
                  <a:lnTo>
                    <a:pt x="2409472" y="33270"/>
                  </a:lnTo>
                  <a:lnTo>
                    <a:pt x="2379320" y="17500"/>
                  </a:lnTo>
                  <a:lnTo>
                    <a:pt x="2402181" y="9930"/>
                  </a:lnTo>
                  <a:close/>
                </a:path>
                <a:path w="4175759" h="1449070">
                  <a:moveTo>
                    <a:pt x="3750237" y="738314"/>
                  </a:moveTo>
                  <a:lnTo>
                    <a:pt x="3773617" y="750542"/>
                  </a:lnTo>
                  <a:lnTo>
                    <a:pt x="3707119" y="1448762"/>
                  </a:lnTo>
                  <a:lnTo>
                    <a:pt x="3682573" y="1448762"/>
                  </a:lnTo>
                  <a:lnTo>
                    <a:pt x="3750237" y="738314"/>
                  </a:lnTo>
                  <a:close/>
                </a:path>
                <a:path w="4175759" h="1449070">
                  <a:moveTo>
                    <a:pt x="3771489" y="698415"/>
                  </a:moveTo>
                  <a:lnTo>
                    <a:pt x="3773983" y="700189"/>
                  </a:lnTo>
                  <a:lnTo>
                    <a:pt x="3775258" y="701656"/>
                  </a:lnTo>
                  <a:lnTo>
                    <a:pt x="4175297" y="1448762"/>
                  </a:lnTo>
                  <a:lnTo>
                    <a:pt x="4147498" y="1448762"/>
                  </a:lnTo>
                  <a:lnTo>
                    <a:pt x="3773617" y="750542"/>
                  </a:lnTo>
                  <a:lnTo>
                    <a:pt x="3750237" y="738314"/>
                  </a:lnTo>
                  <a:lnTo>
                    <a:pt x="3751104" y="729210"/>
                  </a:lnTo>
                  <a:lnTo>
                    <a:pt x="3723843" y="714952"/>
                  </a:lnTo>
                  <a:lnTo>
                    <a:pt x="3737727" y="708459"/>
                  </a:lnTo>
                  <a:lnTo>
                    <a:pt x="2402181" y="9930"/>
                  </a:lnTo>
                  <a:lnTo>
                    <a:pt x="2429602" y="850"/>
                  </a:lnTo>
                  <a:lnTo>
                    <a:pt x="2431695" y="122"/>
                  </a:lnTo>
                  <a:lnTo>
                    <a:pt x="2434049" y="0"/>
                  </a:lnTo>
                  <a:lnTo>
                    <a:pt x="2437327" y="803"/>
                  </a:lnTo>
                  <a:lnTo>
                    <a:pt x="2438272" y="1159"/>
                  </a:lnTo>
                  <a:lnTo>
                    <a:pt x="3770946" y="698186"/>
                  </a:lnTo>
                  <a:lnTo>
                    <a:pt x="3771489" y="698415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0141"/>
              <a:ext cx="4760850" cy="5946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18945"/>
              <a:ext cx="3708483" cy="52680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7320" y="3886830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60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5"/>
                  </a:lnTo>
                  <a:lnTo>
                    <a:pt x="55162" y="4333840"/>
                  </a:lnTo>
                  <a:lnTo>
                    <a:pt x="26010" y="4304688"/>
                  </a:lnTo>
                  <a:lnTo>
                    <a:pt x="6876" y="4267759"/>
                  </a:lnTo>
                  <a:lnTo>
                    <a:pt x="0" y="4225294"/>
                  </a:lnTo>
                  <a:lnTo>
                    <a:pt x="0" y="134557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2" y="6876"/>
                  </a:lnTo>
                  <a:lnTo>
                    <a:pt x="134557" y="0"/>
                  </a:lnTo>
                  <a:lnTo>
                    <a:pt x="3253491" y="0"/>
                  </a:lnTo>
                  <a:lnTo>
                    <a:pt x="3295956" y="6876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7"/>
                  </a:lnTo>
                  <a:lnTo>
                    <a:pt x="3388048" y="4225294"/>
                  </a:lnTo>
                  <a:lnTo>
                    <a:pt x="3381172" y="4267759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5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DE8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367528" y="3886830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5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9"/>
                </a:lnTo>
                <a:lnTo>
                  <a:pt x="0" y="4225294"/>
                </a:lnTo>
                <a:lnTo>
                  <a:pt x="0" y="134557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6"/>
                </a:lnTo>
                <a:lnTo>
                  <a:pt x="134557" y="0"/>
                </a:lnTo>
                <a:lnTo>
                  <a:pt x="3253491" y="0"/>
                </a:lnTo>
                <a:lnTo>
                  <a:pt x="3295956" y="6876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7"/>
                </a:lnTo>
                <a:lnTo>
                  <a:pt x="3388048" y="4225294"/>
                </a:lnTo>
                <a:lnTo>
                  <a:pt x="3381172" y="4267759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5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ABC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43416" y="0"/>
            <a:ext cx="8444865" cy="6012815"/>
            <a:chOff x="9843416" y="0"/>
            <a:chExt cx="8444865" cy="6012815"/>
          </a:xfrm>
        </p:grpSpPr>
        <p:sp>
          <p:nvSpPr>
            <p:cNvPr id="9" name="object 9"/>
            <p:cNvSpPr/>
            <p:nvPr/>
          </p:nvSpPr>
          <p:spPr>
            <a:xfrm>
              <a:off x="9843416" y="0"/>
              <a:ext cx="5541010" cy="1605280"/>
            </a:xfrm>
            <a:custGeom>
              <a:avLst/>
              <a:gdLst/>
              <a:ahLst/>
              <a:cxnLst/>
              <a:rect l="l" t="t" r="r" b="b"/>
              <a:pathLst>
                <a:path w="5541009" h="1605280">
                  <a:moveTo>
                    <a:pt x="2193216" y="1598434"/>
                  </a:moveTo>
                  <a:lnTo>
                    <a:pt x="2204783" y="1604484"/>
                  </a:lnTo>
                  <a:lnTo>
                    <a:pt x="2202529" y="1604520"/>
                  </a:lnTo>
                  <a:lnTo>
                    <a:pt x="2200533" y="1604167"/>
                  </a:lnTo>
                  <a:lnTo>
                    <a:pt x="2198561" y="1603136"/>
                  </a:lnTo>
                  <a:lnTo>
                    <a:pt x="2198465" y="1603002"/>
                  </a:lnTo>
                  <a:lnTo>
                    <a:pt x="2197318" y="1602347"/>
                  </a:lnTo>
                  <a:lnTo>
                    <a:pt x="2196323" y="1601716"/>
                  </a:lnTo>
                  <a:lnTo>
                    <a:pt x="2193216" y="1598434"/>
                  </a:lnTo>
                  <a:close/>
                </a:path>
                <a:path w="5541009" h="1605280">
                  <a:moveTo>
                    <a:pt x="5540960" y="0"/>
                  </a:moveTo>
                  <a:lnTo>
                    <a:pt x="4026427" y="1482608"/>
                  </a:lnTo>
                  <a:lnTo>
                    <a:pt x="4026023" y="1482590"/>
                  </a:lnTo>
                  <a:lnTo>
                    <a:pt x="4024390" y="1483918"/>
                  </a:lnTo>
                  <a:lnTo>
                    <a:pt x="4022900" y="1484602"/>
                  </a:lnTo>
                  <a:lnTo>
                    <a:pt x="4020646" y="1485219"/>
                  </a:lnTo>
                  <a:lnTo>
                    <a:pt x="4020148" y="1485538"/>
                  </a:lnTo>
                  <a:lnTo>
                    <a:pt x="4019304" y="1485621"/>
                  </a:lnTo>
                  <a:lnTo>
                    <a:pt x="4019148" y="1485761"/>
                  </a:lnTo>
                  <a:lnTo>
                    <a:pt x="4018940" y="1485790"/>
                  </a:lnTo>
                  <a:lnTo>
                    <a:pt x="2204966" y="1604662"/>
                  </a:lnTo>
                  <a:lnTo>
                    <a:pt x="2204783" y="1604484"/>
                  </a:lnTo>
                  <a:lnTo>
                    <a:pt x="2193216" y="1598434"/>
                  </a:lnTo>
                  <a:lnTo>
                    <a:pt x="2121147" y="1522293"/>
                  </a:lnTo>
                  <a:lnTo>
                    <a:pt x="2228784" y="1578591"/>
                  </a:lnTo>
                  <a:lnTo>
                    <a:pt x="3998517" y="1462624"/>
                  </a:lnTo>
                  <a:lnTo>
                    <a:pt x="3973597" y="1415149"/>
                  </a:lnTo>
                  <a:lnTo>
                    <a:pt x="4011708" y="1435082"/>
                  </a:lnTo>
                  <a:lnTo>
                    <a:pt x="4012937" y="1427162"/>
                  </a:lnTo>
                  <a:lnTo>
                    <a:pt x="4035833" y="1439138"/>
                  </a:lnTo>
                  <a:lnTo>
                    <a:pt x="5505975" y="0"/>
                  </a:lnTo>
                  <a:lnTo>
                    <a:pt x="5540960" y="0"/>
                  </a:lnTo>
                  <a:close/>
                </a:path>
                <a:path w="5541009" h="1605280">
                  <a:moveTo>
                    <a:pt x="3233834" y="53952"/>
                  </a:moveTo>
                  <a:lnTo>
                    <a:pt x="3268657" y="72165"/>
                  </a:lnTo>
                  <a:lnTo>
                    <a:pt x="2228784" y="1578591"/>
                  </a:lnTo>
                  <a:lnTo>
                    <a:pt x="2121147" y="1522293"/>
                  </a:lnTo>
                  <a:lnTo>
                    <a:pt x="2115244" y="1516058"/>
                  </a:lnTo>
                  <a:lnTo>
                    <a:pt x="2208559" y="1564864"/>
                  </a:lnTo>
                  <a:lnTo>
                    <a:pt x="3231602" y="82807"/>
                  </a:lnTo>
                  <a:lnTo>
                    <a:pt x="3205328" y="69065"/>
                  </a:lnTo>
                  <a:lnTo>
                    <a:pt x="3233834" y="53952"/>
                  </a:lnTo>
                  <a:close/>
                </a:path>
                <a:path w="5541009" h="1605280">
                  <a:moveTo>
                    <a:pt x="3205328" y="69065"/>
                  </a:moveTo>
                  <a:lnTo>
                    <a:pt x="3231602" y="82807"/>
                  </a:lnTo>
                  <a:lnTo>
                    <a:pt x="1956466" y="758847"/>
                  </a:lnTo>
                  <a:lnTo>
                    <a:pt x="2208559" y="1564864"/>
                  </a:lnTo>
                  <a:lnTo>
                    <a:pt x="2115244" y="1516058"/>
                  </a:lnTo>
                  <a:lnTo>
                    <a:pt x="2110222" y="1510752"/>
                  </a:lnTo>
                  <a:lnTo>
                    <a:pt x="2176916" y="1545635"/>
                  </a:lnTo>
                  <a:lnTo>
                    <a:pt x="1937629" y="780563"/>
                  </a:lnTo>
                  <a:lnTo>
                    <a:pt x="1915892" y="769194"/>
                  </a:lnTo>
                  <a:lnTo>
                    <a:pt x="1921844" y="760404"/>
                  </a:lnTo>
                  <a:lnTo>
                    <a:pt x="1828690" y="711681"/>
                  </a:lnTo>
                  <a:lnTo>
                    <a:pt x="1931185" y="737532"/>
                  </a:lnTo>
                  <a:lnTo>
                    <a:pt x="1934880" y="704719"/>
                  </a:lnTo>
                  <a:lnTo>
                    <a:pt x="1970852" y="723533"/>
                  </a:lnTo>
                  <a:lnTo>
                    <a:pt x="3205328" y="69065"/>
                  </a:lnTo>
                  <a:close/>
                </a:path>
                <a:path w="5541009" h="1605280">
                  <a:moveTo>
                    <a:pt x="1915892" y="769194"/>
                  </a:moveTo>
                  <a:lnTo>
                    <a:pt x="1937629" y="780563"/>
                  </a:lnTo>
                  <a:lnTo>
                    <a:pt x="1735443" y="1079275"/>
                  </a:lnTo>
                  <a:lnTo>
                    <a:pt x="2176916" y="1545635"/>
                  </a:lnTo>
                  <a:lnTo>
                    <a:pt x="2110222" y="1510752"/>
                  </a:lnTo>
                  <a:lnTo>
                    <a:pt x="1712544" y="1090609"/>
                  </a:lnTo>
                  <a:lnTo>
                    <a:pt x="1125140" y="783380"/>
                  </a:lnTo>
                  <a:lnTo>
                    <a:pt x="1715589" y="1064997"/>
                  </a:lnTo>
                  <a:lnTo>
                    <a:pt x="1915892" y="769194"/>
                  </a:lnTo>
                  <a:close/>
                </a:path>
                <a:path w="5541009" h="1605280">
                  <a:moveTo>
                    <a:pt x="1125140" y="783380"/>
                  </a:moveTo>
                  <a:lnTo>
                    <a:pt x="1712544" y="1090609"/>
                  </a:lnTo>
                  <a:lnTo>
                    <a:pt x="7296" y="277292"/>
                  </a:lnTo>
                  <a:lnTo>
                    <a:pt x="6861" y="277120"/>
                  </a:lnTo>
                  <a:lnTo>
                    <a:pt x="0" y="267179"/>
                  </a:lnTo>
                  <a:lnTo>
                    <a:pt x="35" y="264684"/>
                  </a:lnTo>
                  <a:lnTo>
                    <a:pt x="868" y="262247"/>
                  </a:lnTo>
                  <a:lnTo>
                    <a:pt x="1202" y="261345"/>
                  </a:lnTo>
                  <a:lnTo>
                    <a:pt x="8145" y="245063"/>
                  </a:lnTo>
                  <a:lnTo>
                    <a:pt x="128868" y="308204"/>
                  </a:lnTo>
                  <a:lnTo>
                    <a:pt x="1125140" y="783380"/>
                  </a:lnTo>
                  <a:close/>
                </a:path>
                <a:path w="5541009" h="1605280">
                  <a:moveTo>
                    <a:pt x="1828690" y="711681"/>
                  </a:moveTo>
                  <a:lnTo>
                    <a:pt x="1921844" y="760404"/>
                  </a:lnTo>
                  <a:lnTo>
                    <a:pt x="128868" y="308204"/>
                  </a:lnTo>
                  <a:lnTo>
                    <a:pt x="8145" y="245063"/>
                  </a:lnTo>
                  <a:lnTo>
                    <a:pt x="9330" y="242285"/>
                  </a:lnTo>
                  <a:lnTo>
                    <a:pt x="48221" y="262626"/>
                  </a:lnTo>
                  <a:lnTo>
                    <a:pt x="1828690" y="711681"/>
                  </a:lnTo>
                  <a:close/>
                </a:path>
                <a:path w="5541009" h="1605280">
                  <a:moveTo>
                    <a:pt x="596513" y="0"/>
                  </a:moveTo>
                  <a:lnTo>
                    <a:pt x="48221" y="262626"/>
                  </a:lnTo>
                  <a:lnTo>
                    <a:pt x="9330" y="242285"/>
                  </a:lnTo>
                  <a:lnTo>
                    <a:pt x="14645" y="229819"/>
                  </a:lnTo>
                  <a:lnTo>
                    <a:pt x="36366" y="241180"/>
                  </a:lnTo>
                  <a:lnTo>
                    <a:pt x="539983" y="0"/>
                  </a:lnTo>
                  <a:lnTo>
                    <a:pt x="596513" y="0"/>
                  </a:lnTo>
                  <a:close/>
                </a:path>
                <a:path w="5541009" h="1605280">
                  <a:moveTo>
                    <a:pt x="139211" y="0"/>
                  </a:moveTo>
                  <a:lnTo>
                    <a:pt x="36366" y="241180"/>
                  </a:lnTo>
                  <a:lnTo>
                    <a:pt x="14645" y="229819"/>
                  </a:lnTo>
                  <a:lnTo>
                    <a:pt x="112647" y="0"/>
                  </a:lnTo>
                  <a:lnTo>
                    <a:pt x="139211" y="0"/>
                  </a:lnTo>
                  <a:close/>
                </a:path>
                <a:path w="5541009" h="1605280">
                  <a:moveTo>
                    <a:pt x="2349280" y="0"/>
                  </a:moveTo>
                  <a:lnTo>
                    <a:pt x="1970852" y="723533"/>
                  </a:lnTo>
                  <a:lnTo>
                    <a:pt x="1934880" y="704719"/>
                  </a:lnTo>
                  <a:lnTo>
                    <a:pt x="1937973" y="677253"/>
                  </a:lnTo>
                  <a:lnTo>
                    <a:pt x="1961213" y="689408"/>
                  </a:lnTo>
                  <a:lnTo>
                    <a:pt x="2321776" y="0"/>
                  </a:lnTo>
                  <a:lnTo>
                    <a:pt x="2349280" y="0"/>
                  </a:lnTo>
                  <a:close/>
                </a:path>
                <a:path w="5541009" h="1605280">
                  <a:moveTo>
                    <a:pt x="2038850" y="0"/>
                  </a:moveTo>
                  <a:lnTo>
                    <a:pt x="1961213" y="689408"/>
                  </a:lnTo>
                  <a:lnTo>
                    <a:pt x="1937973" y="677253"/>
                  </a:lnTo>
                  <a:lnTo>
                    <a:pt x="2014234" y="0"/>
                  </a:lnTo>
                  <a:lnTo>
                    <a:pt x="2038850" y="0"/>
                  </a:lnTo>
                  <a:close/>
                </a:path>
                <a:path w="5541009" h="1605280">
                  <a:moveTo>
                    <a:pt x="4180312" y="27613"/>
                  </a:moveTo>
                  <a:lnTo>
                    <a:pt x="4226269" y="51650"/>
                  </a:lnTo>
                  <a:lnTo>
                    <a:pt x="3290237" y="60611"/>
                  </a:lnTo>
                  <a:lnTo>
                    <a:pt x="4011708" y="1435082"/>
                  </a:lnTo>
                  <a:lnTo>
                    <a:pt x="3973597" y="1415149"/>
                  </a:lnTo>
                  <a:lnTo>
                    <a:pt x="3268657" y="72165"/>
                  </a:lnTo>
                  <a:lnTo>
                    <a:pt x="3233834" y="53952"/>
                  </a:lnTo>
                  <a:lnTo>
                    <a:pt x="3246396" y="47292"/>
                  </a:lnTo>
                  <a:lnTo>
                    <a:pt x="3176636" y="0"/>
                  </a:lnTo>
                  <a:lnTo>
                    <a:pt x="3210155" y="0"/>
                  </a:lnTo>
                  <a:lnTo>
                    <a:pt x="3254480" y="23183"/>
                  </a:lnTo>
                  <a:lnTo>
                    <a:pt x="3254376" y="22383"/>
                  </a:lnTo>
                  <a:lnTo>
                    <a:pt x="3280833" y="36221"/>
                  </a:lnTo>
                  <a:lnTo>
                    <a:pt x="4180312" y="27613"/>
                  </a:lnTo>
                  <a:close/>
                </a:path>
                <a:path w="5541009" h="1605280">
                  <a:moveTo>
                    <a:pt x="4392146" y="0"/>
                  </a:moveTo>
                  <a:lnTo>
                    <a:pt x="4251557" y="48415"/>
                  </a:lnTo>
                  <a:lnTo>
                    <a:pt x="4035833" y="1439138"/>
                  </a:lnTo>
                  <a:lnTo>
                    <a:pt x="4012937" y="1427162"/>
                  </a:lnTo>
                  <a:lnTo>
                    <a:pt x="4226269" y="51650"/>
                  </a:lnTo>
                  <a:lnTo>
                    <a:pt x="4180312" y="27613"/>
                  </a:lnTo>
                  <a:lnTo>
                    <a:pt x="4215420" y="27277"/>
                  </a:lnTo>
                  <a:lnTo>
                    <a:pt x="4193744" y="0"/>
                  </a:lnTo>
                  <a:lnTo>
                    <a:pt x="4216179" y="0"/>
                  </a:lnTo>
                  <a:lnTo>
                    <a:pt x="4231293" y="7905"/>
                  </a:lnTo>
                  <a:lnTo>
                    <a:pt x="4232046" y="0"/>
                  </a:lnTo>
                  <a:lnTo>
                    <a:pt x="4244695" y="0"/>
                  </a:lnTo>
                  <a:lnTo>
                    <a:pt x="4273412" y="15019"/>
                  </a:lnTo>
                  <a:lnTo>
                    <a:pt x="4317026" y="0"/>
                  </a:lnTo>
                  <a:lnTo>
                    <a:pt x="4392146" y="0"/>
                  </a:lnTo>
                  <a:close/>
                </a:path>
                <a:path w="5541009" h="1605280">
                  <a:moveTo>
                    <a:pt x="3220283" y="0"/>
                  </a:moveTo>
                  <a:lnTo>
                    <a:pt x="3254480" y="23183"/>
                  </a:lnTo>
                  <a:lnTo>
                    <a:pt x="3210155" y="0"/>
                  </a:lnTo>
                  <a:lnTo>
                    <a:pt x="3220283" y="0"/>
                  </a:lnTo>
                  <a:close/>
                </a:path>
                <a:path w="5541009" h="1605280">
                  <a:moveTo>
                    <a:pt x="3276134" y="0"/>
                  </a:moveTo>
                  <a:lnTo>
                    <a:pt x="3280833" y="36221"/>
                  </a:lnTo>
                  <a:lnTo>
                    <a:pt x="3254376" y="22383"/>
                  </a:lnTo>
                  <a:lnTo>
                    <a:pt x="3251472" y="0"/>
                  </a:lnTo>
                  <a:lnTo>
                    <a:pt x="3276134" y="0"/>
                  </a:lnTo>
                  <a:close/>
                </a:path>
                <a:path w="5541009" h="1605280">
                  <a:moveTo>
                    <a:pt x="4225011" y="0"/>
                  </a:moveTo>
                  <a:lnTo>
                    <a:pt x="4231293" y="7905"/>
                  </a:lnTo>
                  <a:lnTo>
                    <a:pt x="4216179" y="0"/>
                  </a:lnTo>
                  <a:lnTo>
                    <a:pt x="4225011" y="0"/>
                  </a:lnTo>
                  <a:close/>
                </a:path>
                <a:path w="5541009" h="1605280">
                  <a:moveTo>
                    <a:pt x="4284372" y="0"/>
                  </a:moveTo>
                  <a:lnTo>
                    <a:pt x="4273412" y="15019"/>
                  </a:lnTo>
                  <a:lnTo>
                    <a:pt x="4244695" y="0"/>
                  </a:lnTo>
                  <a:lnTo>
                    <a:pt x="4284372" y="0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7456" y="0"/>
              <a:ext cx="4610543" cy="60126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944891" y="3886830"/>
            <a:ext cx="6343650" cy="6400165"/>
            <a:chOff x="11944891" y="3886830"/>
            <a:chExt cx="6343650" cy="64001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891" y="6670173"/>
              <a:ext cx="6343108" cy="3616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02630" y="3886830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5"/>
                  </a:lnTo>
                  <a:lnTo>
                    <a:pt x="55163" y="4333840"/>
                  </a:lnTo>
                  <a:lnTo>
                    <a:pt x="26010" y="4304688"/>
                  </a:lnTo>
                  <a:lnTo>
                    <a:pt x="6876" y="4267759"/>
                  </a:lnTo>
                  <a:lnTo>
                    <a:pt x="0" y="4225294"/>
                  </a:lnTo>
                  <a:lnTo>
                    <a:pt x="0" y="134557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3" y="26010"/>
                  </a:lnTo>
                  <a:lnTo>
                    <a:pt x="92092" y="6876"/>
                  </a:lnTo>
                  <a:lnTo>
                    <a:pt x="134557" y="0"/>
                  </a:lnTo>
                  <a:lnTo>
                    <a:pt x="3253491" y="0"/>
                  </a:lnTo>
                  <a:lnTo>
                    <a:pt x="3295956" y="6876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7"/>
                  </a:lnTo>
                  <a:lnTo>
                    <a:pt x="3388048" y="4225294"/>
                  </a:lnTo>
                  <a:lnTo>
                    <a:pt x="3381172" y="4267759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5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5532423" y="3886830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5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9"/>
                </a:lnTo>
                <a:lnTo>
                  <a:pt x="0" y="4225294"/>
                </a:lnTo>
                <a:lnTo>
                  <a:pt x="0" y="134557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6"/>
                </a:lnTo>
                <a:lnTo>
                  <a:pt x="134557" y="0"/>
                </a:lnTo>
                <a:lnTo>
                  <a:pt x="3253491" y="0"/>
                </a:lnTo>
                <a:lnTo>
                  <a:pt x="3295956" y="6876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7"/>
                </a:lnTo>
                <a:lnTo>
                  <a:pt x="3388048" y="4225294"/>
                </a:lnTo>
                <a:lnTo>
                  <a:pt x="3381172" y="4267759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5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D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5765" y="0"/>
            <a:ext cx="4762235" cy="666908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232146" y="1970339"/>
            <a:ext cx="35547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90" dirty="0">
                <a:latin typeface="Calibri"/>
                <a:cs typeface="Calibri"/>
              </a:rPr>
              <a:t>T</a:t>
            </a:r>
            <a:r>
              <a:rPr sz="8000" spc="-165" dirty="0">
                <a:latin typeface="Calibri"/>
                <a:cs typeface="Calibri"/>
              </a:rPr>
              <a:t>e</a:t>
            </a:r>
            <a:r>
              <a:rPr sz="8000" spc="370" dirty="0">
                <a:latin typeface="Calibri"/>
                <a:cs typeface="Calibri"/>
              </a:rPr>
              <a:t>s</a:t>
            </a:r>
            <a:r>
              <a:rPr sz="8000" spc="275" dirty="0">
                <a:latin typeface="Calibri"/>
                <a:cs typeface="Calibri"/>
              </a:rPr>
              <a:t>t</a:t>
            </a:r>
            <a:r>
              <a:rPr sz="8000" spc="630" dirty="0">
                <a:latin typeface="Calibri"/>
                <a:cs typeface="Calibri"/>
              </a:rPr>
              <a:t>i</a:t>
            </a:r>
            <a:r>
              <a:rPr sz="8000" spc="685" dirty="0">
                <a:latin typeface="Calibri"/>
                <a:cs typeface="Calibri"/>
              </a:rPr>
              <a:t>n</a:t>
            </a:r>
            <a:r>
              <a:rPr sz="8000" spc="755" dirty="0">
                <a:latin typeface="Calibri"/>
                <a:cs typeface="Calibri"/>
              </a:rPr>
              <a:t>g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8339" y="7433176"/>
            <a:ext cx="2153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latin typeface="Trebuchet MS"/>
                <a:cs typeface="Trebuchet MS"/>
              </a:rPr>
              <a:t>Unit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8339" y="4194295"/>
            <a:ext cx="50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-350" dirty="0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8547" y="4194295"/>
            <a:ext cx="56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latin typeface="Trebuchet MS"/>
                <a:cs typeface="Trebuchet MS"/>
              </a:rPr>
              <a:t>0</a:t>
            </a:r>
            <a:r>
              <a:rPr sz="3600" b="1" spc="-105" dirty="0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21481" y="4194295"/>
            <a:ext cx="56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b="1" spc="-55" dirty="0">
                <a:solidFill>
                  <a:srgbClr val="263383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43442" y="4194295"/>
            <a:ext cx="543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-15" dirty="0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3442" y="6899776"/>
            <a:ext cx="192976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-95" dirty="0">
                <a:latin typeface="Trebuchet MS"/>
                <a:cs typeface="Trebuchet MS"/>
              </a:rPr>
              <a:t>I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345" dirty="0">
                <a:latin typeface="Trebuchet MS"/>
                <a:cs typeface="Trebuchet MS"/>
              </a:rPr>
              <a:t>g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75" dirty="0">
                <a:latin typeface="Trebuchet MS"/>
                <a:cs typeface="Trebuchet MS"/>
              </a:rPr>
              <a:t>n  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871" y="6899776"/>
            <a:ext cx="19685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b="1" spc="-30" dirty="0">
                <a:latin typeface="Trebuchet MS"/>
                <a:cs typeface="Trebuchet MS"/>
              </a:rPr>
              <a:t>F</a:t>
            </a:r>
            <a:r>
              <a:rPr sz="3000" b="1" spc="80" dirty="0">
                <a:latin typeface="Trebuchet MS"/>
                <a:cs typeface="Trebuchet MS"/>
              </a:rPr>
              <a:t>u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155" dirty="0">
                <a:latin typeface="Trebuchet MS"/>
                <a:cs typeface="Trebuchet MS"/>
              </a:rPr>
              <a:t>c</a:t>
            </a:r>
            <a:r>
              <a:rPr sz="3000" b="1" spc="-40" dirty="0">
                <a:latin typeface="Trebuchet MS"/>
                <a:cs typeface="Trebuchet MS"/>
              </a:rPr>
              <a:t>t</a:t>
            </a:r>
            <a:r>
              <a:rPr sz="3000" b="1" spc="-130" dirty="0">
                <a:latin typeface="Trebuchet MS"/>
                <a:cs typeface="Trebuchet MS"/>
              </a:rPr>
              <a:t>i</a:t>
            </a:r>
            <a:r>
              <a:rPr sz="3000" b="1" spc="120" dirty="0">
                <a:latin typeface="Trebuchet MS"/>
                <a:cs typeface="Trebuchet MS"/>
              </a:rPr>
              <a:t>o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120" dirty="0">
                <a:latin typeface="Trebuchet MS"/>
                <a:cs typeface="Trebuchet MS"/>
              </a:rPr>
              <a:t>a</a:t>
            </a:r>
            <a:r>
              <a:rPr sz="3000" b="1" spc="65" dirty="0">
                <a:latin typeface="Trebuchet MS"/>
                <a:cs typeface="Trebuchet MS"/>
              </a:rPr>
              <a:t>l  </a:t>
            </a:r>
            <a:r>
              <a:rPr sz="3000" b="1" spc="80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42976" y="6899776"/>
            <a:ext cx="23190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P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-120" dirty="0">
                <a:latin typeface="Trebuchet MS"/>
                <a:cs typeface="Trebuchet MS"/>
              </a:rPr>
              <a:t>f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265" dirty="0">
                <a:latin typeface="Trebuchet MS"/>
                <a:cs typeface="Trebuchet MS"/>
              </a:rPr>
              <a:t>m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85" dirty="0">
                <a:latin typeface="Trebuchet MS"/>
                <a:cs typeface="Trebuchet MS"/>
              </a:rPr>
              <a:t>e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F0B434D-362E-2ADB-6249-204506D46C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7359" y="185591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2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2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2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87359" y="3135753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8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2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7359" y="569543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4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2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7359" y="441559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6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2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6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7359" y="6886457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7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1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7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3695459"/>
            <a:ext cx="6932295" cy="6591934"/>
            <a:chOff x="0" y="3695459"/>
            <a:chExt cx="6932295" cy="659193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3500"/>
              <a:ext cx="6931876" cy="5143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95459"/>
              <a:ext cx="6054765" cy="6591540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3988755" y="0"/>
            <a:ext cx="5522595" cy="2200910"/>
          </a:xfrm>
          <a:custGeom>
            <a:avLst/>
            <a:gdLst/>
            <a:ahLst/>
            <a:cxnLst/>
            <a:rect l="l" t="t" r="r" b="b"/>
            <a:pathLst>
              <a:path w="5522595" h="2200910">
                <a:moveTo>
                  <a:pt x="5037679" y="1380376"/>
                </a:moveTo>
                <a:lnTo>
                  <a:pt x="5016236" y="1370888"/>
                </a:lnTo>
                <a:lnTo>
                  <a:pt x="5497574" y="0"/>
                </a:lnTo>
                <a:lnTo>
                  <a:pt x="5522343" y="0"/>
                </a:lnTo>
                <a:lnTo>
                  <a:pt x="5037679" y="1380376"/>
                </a:lnTo>
                <a:close/>
              </a:path>
              <a:path w="5522595" h="2200910">
                <a:moveTo>
                  <a:pt x="3921790" y="193675"/>
                </a:moveTo>
                <a:lnTo>
                  <a:pt x="3895256" y="181935"/>
                </a:lnTo>
                <a:lnTo>
                  <a:pt x="4219242" y="0"/>
                </a:lnTo>
                <a:lnTo>
                  <a:pt x="4266744" y="0"/>
                </a:lnTo>
                <a:lnTo>
                  <a:pt x="3921790" y="193675"/>
                </a:lnTo>
                <a:close/>
              </a:path>
              <a:path w="5522595" h="2200910">
                <a:moveTo>
                  <a:pt x="3911013" y="199726"/>
                </a:moveTo>
                <a:lnTo>
                  <a:pt x="3871808" y="182380"/>
                </a:lnTo>
                <a:lnTo>
                  <a:pt x="3880300" y="0"/>
                </a:lnTo>
                <a:lnTo>
                  <a:pt x="3903725" y="0"/>
                </a:lnTo>
                <a:lnTo>
                  <a:pt x="3895256" y="181935"/>
                </a:lnTo>
                <a:lnTo>
                  <a:pt x="3921790" y="193675"/>
                </a:lnTo>
                <a:lnTo>
                  <a:pt x="3911013" y="199726"/>
                </a:lnTo>
                <a:close/>
              </a:path>
              <a:path w="5522595" h="2200910">
                <a:moveTo>
                  <a:pt x="3054414" y="886142"/>
                </a:moveTo>
                <a:lnTo>
                  <a:pt x="3030385" y="875510"/>
                </a:lnTo>
                <a:lnTo>
                  <a:pt x="3862094" y="203815"/>
                </a:lnTo>
                <a:lnTo>
                  <a:pt x="3514498" y="0"/>
                </a:lnTo>
                <a:lnTo>
                  <a:pt x="3560759" y="0"/>
                </a:lnTo>
                <a:lnTo>
                  <a:pt x="3871808" y="182380"/>
                </a:lnTo>
                <a:lnTo>
                  <a:pt x="3911013" y="199726"/>
                </a:lnTo>
                <a:lnTo>
                  <a:pt x="3901458" y="205091"/>
                </a:lnTo>
                <a:lnTo>
                  <a:pt x="3942583" y="248098"/>
                </a:lnTo>
                <a:lnTo>
                  <a:pt x="3886523" y="223295"/>
                </a:lnTo>
                <a:lnTo>
                  <a:pt x="3875617" y="249496"/>
                </a:lnTo>
                <a:lnTo>
                  <a:pt x="3854207" y="240024"/>
                </a:lnTo>
                <a:lnTo>
                  <a:pt x="3054414" y="886142"/>
                </a:lnTo>
                <a:close/>
              </a:path>
              <a:path w="5522595" h="2200910">
                <a:moveTo>
                  <a:pt x="3044594" y="894075"/>
                </a:moveTo>
                <a:lnTo>
                  <a:pt x="3004429" y="876304"/>
                </a:lnTo>
                <a:lnTo>
                  <a:pt x="3392144" y="0"/>
                </a:lnTo>
                <a:lnTo>
                  <a:pt x="3417724" y="0"/>
                </a:lnTo>
                <a:lnTo>
                  <a:pt x="3030385" y="875510"/>
                </a:lnTo>
                <a:lnTo>
                  <a:pt x="3054414" y="886142"/>
                </a:lnTo>
                <a:lnTo>
                  <a:pt x="3044594" y="894075"/>
                </a:lnTo>
                <a:close/>
              </a:path>
              <a:path w="5522595" h="2200910">
                <a:moveTo>
                  <a:pt x="3107206" y="2180233"/>
                </a:moveTo>
                <a:lnTo>
                  <a:pt x="3077443" y="2167064"/>
                </a:lnTo>
                <a:lnTo>
                  <a:pt x="5000566" y="1388383"/>
                </a:lnTo>
                <a:lnTo>
                  <a:pt x="3886523" y="223295"/>
                </a:lnTo>
                <a:lnTo>
                  <a:pt x="3942583" y="248098"/>
                </a:lnTo>
                <a:lnTo>
                  <a:pt x="5016236" y="1370888"/>
                </a:lnTo>
                <a:lnTo>
                  <a:pt x="5037679" y="1380376"/>
                </a:lnTo>
                <a:lnTo>
                  <a:pt x="5025923" y="1403337"/>
                </a:lnTo>
                <a:lnTo>
                  <a:pt x="3107206" y="2180233"/>
                </a:lnTo>
                <a:close/>
              </a:path>
              <a:path w="5522595" h="2200910">
                <a:moveTo>
                  <a:pt x="3086676" y="2144881"/>
                </a:moveTo>
                <a:lnTo>
                  <a:pt x="3065258" y="2135404"/>
                </a:lnTo>
                <a:lnTo>
                  <a:pt x="3854207" y="240024"/>
                </a:lnTo>
                <a:lnTo>
                  <a:pt x="3875617" y="249496"/>
                </a:lnTo>
                <a:lnTo>
                  <a:pt x="3086676" y="2144881"/>
                </a:lnTo>
                <a:close/>
              </a:path>
              <a:path w="5522595" h="2200910">
                <a:moveTo>
                  <a:pt x="3036411" y="900686"/>
                </a:moveTo>
                <a:lnTo>
                  <a:pt x="2980535" y="875964"/>
                </a:lnTo>
                <a:lnTo>
                  <a:pt x="2807765" y="0"/>
                </a:lnTo>
                <a:lnTo>
                  <a:pt x="2831599" y="0"/>
                </a:lnTo>
                <a:lnTo>
                  <a:pt x="3004429" y="876304"/>
                </a:lnTo>
                <a:lnTo>
                  <a:pt x="3044594" y="894075"/>
                </a:lnTo>
                <a:lnTo>
                  <a:pt x="3036411" y="900686"/>
                </a:lnTo>
                <a:close/>
              </a:path>
              <a:path w="5522595" h="2200910">
                <a:moveTo>
                  <a:pt x="1780323" y="1598508"/>
                </a:moveTo>
                <a:lnTo>
                  <a:pt x="1753412" y="1586602"/>
                </a:lnTo>
                <a:lnTo>
                  <a:pt x="2981502" y="911819"/>
                </a:lnTo>
                <a:lnTo>
                  <a:pt x="2153759" y="0"/>
                </a:lnTo>
                <a:lnTo>
                  <a:pt x="2185356" y="0"/>
                </a:lnTo>
                <a:lnTo>
                  <a:pt x="2980535" y="875964"/>
                </a:lnTo>
                <a:lnTo>
                  <a:pt x="3036411" y="900686"/>
                </a:lnTo>
                <a:lnTo>
                  <a:pt x="3012086" y="920337"/>
                </a:lnTo>
                <a:lnTo>
                  <a:pt x="3013158" y="944830"/>
                </a:lnTo>
                <a:lnTo>
                  <a:pt x="2989273" y="934262"/>
                </a:lnTo>
                <a:lnTo>
                  <a:pt x="1780323" y="1598508"/>
                </a:lnTo>
                <a:close/>
              </a:path>
              <a:path w="5522595" h="2200910">
                <a:moveTo>
                  <a:pt x="1753669" y="1577865"/>
                </a:moveTo>
                <a:lnTo>
                  <a:pt x="1730589" y="1567654"/>
                </a:lnTo>
                <a:lnTo>
                  <a:pt x="1776581" y="0"/>
                </a:lnTo>
                <a:lnTo>
                  <a:pt x="1799964" y="0"/>
                </a:lnTo>
                <a:lnTo>
                  <a:pt x="1753669" y="1577865"/>
                </a:lnTo>
                <a:close/>
              </a:path>
              <a:path w="5522595" h="2200910">
                <a:moveTo>
                  <a:pt x="182997" y="399184"/>
                </a:moveTo>
                <a:lnTo>
                  <a:pt x="48231" y="339557"/>
                </a:lnTo>
                <a:lnTo>
                  <a:pt x="1132173" y="624664"/>
                </a:lnTo>
                <a:lnTo>
                  <a:pt x="1528330" y="0"/>
                </a:lnTo>
                <a:lnTo>
                  <a:pt x="1556034" y="0"/>
                </a:lnTo>
                <a:lnTo>
                  <a:pt x="1151306" y="638194"/>
                </a:lnTo>
                <a:lnTo>
                  <a:pt x="1168101" y="665142"/>
                </a:lnTo>
                <a:lnTo>
                  <a:pt x="1129987" y="648279"/>
                </a:lnTo>
                <a:lnTo>
                  <a:pt x="182997" y="399184"/>
                </a:lnTo>
                <a:close/>
              </a:path>
              <a:path w="5522595" h="2200910">
                <a:moveTo>
                  <a:pt x="3085864" y="2188875"/>
                </a:moveTo>
                <a:lnTo>
                  <a:pt x="3043392" y="2170083"/>
                </a:lnTo>
                <a:lnTo>
                  <a:pt x="2989273" y="934262"/>
                </a:lnTo>
                <a:lnTo>
                  <a:pt x="3013158" y="944830"/>
                </a:lnTo>
                <a:lnTo>
                  <a:pt x="3065258" y="2135404"/>
                </a:lnTo>
                <a:lnTo>
                  <a:pt x="3086676" y="2144881"/>
                </a:lnTo>
                <a:lnTo>
                  <a:pt x="3077443" y="2167064"/>
                </a:lnTo>
                <a:lnTo>
                  <a:pt x="3107206" y="2180233"/>
                </a:lnTo>
                <a:lnTo>
                  <a:pt x="3085864" y="2188875"/>
                </a:lnTo>
                <a:close/>
              </a:path>
              <a:path w="5522595" h="2200910">
                <a:moveTo>
                  <a:pt x="84731" y="324271"/>
                </a:moveTo>
                <a:lnTo>
                  <a:pt x="55285" y="311242"/>
                </a:lnTo>
                <a:lnTo>
                  <a:pt x="798455" y="0"/>
                </a:lnTo>
                <a:lnTo>
                  <a:pt x="859005" y="0"/>
                </a:lnTo>
                <a:lnTo>
                  <a:pt x="84731" y="324271"/>
                </a:lnTo>
                <a:close/>
              </a:path>
              <a:path w="5522595" h="2200910">
                <a:moveTo>
                  <a:pt x="5872" y="352509"/>
                </a:moveTo>
                <a:lnTo>
                  <a:pt x="3567" y="350722"/>
                </a:lnTo>
                <a:lnTo>
                  <a:pt x="2088" y="348456"/>
                </a:lnTo>
                <a:lnTo>
                  <a:pt x="1569" y="347664"/>
                </a:lnTo>
                <a:lnTo>
                  <a:pt x="1186" y="346854"/>
                </a:lnTo>
                <a:lnTo>
                  <a:pt x="906" y="346040"/>
                </a:lnTo>
                <a:lnTo>
                  <a:pt x="186" y="344084"/>
                </a:lnTo>
                <a:lnTo>
                  <a:pt x="0" y="341904"/>
                </a:lnTo>
                <a:lnTo>
                  <a:pt x="461" y="339704"/>
                </a:lnTo>
                <a:lnTo>
                  <a:pt x="567" y="339060"/>
                </a:lnTo>
                <a:lnTo>
                  <a:pt x="1759" y="336134"/>
                </a:lnTo>
                <a:lnTo>
                  <a:pt x="2463" y="335064"/>
                </a:lnTo>
                <a:lnTo>
                  <a:pt x="3340" y="334122"/>
                </a:lnTo>
                <a:lnTo>
                  <a:pt x="302913" y="0"/>
                </a:lnTo>
                <a:lnTo>
                  <a:pt x="334347" y="0"/>
                </a:lnTo>
                <a:lnTo>
                  <a:pt x="55285" y="311242"/>
                </a:lnTo>
                <a:lnTo>
                  <a:pt x="84731" y="324271"/>
                </a:lnTo>
                <a:lnTo>
                  <a:pt x="48231" y="339557"/>
                </a:lnTo>
                <a:lnTo>
                  <a:pt x="182997" y="399184"/>
                </a:lnTo>
                <a:lnTo>
                  <a:pt x="8908" y="353392"/>
                </a:lnTo>
                <a:lnTo>
                  <a:pt x="5872" y="352509"/>
                </a:lnTo>
                <a:close/>
              </a:path>
              <a:path w="5522595" h="2200910">
                <a:moveTo>
                  <a:pt x="1735890" y="1617244"/>
                </a:moveTo>
                <a:lnTo>
                  <a:pt x="1733399" y="1615706"/>
                </a:lnTo>
                <a:lnTo>
                  <a:pt x="1732090" y="1614386"/>
                </a:lnTo>
                <a:lnTo>
                  <a:pt x="1129987" y="648279"/>
                </a:lnTo>
                <a:lnTo>
                  <a:pt x="1168101" y="665142"/>
                </a:lnTo>
                <a:lnTo>
                  <a:pt x="1730589" y="1567654"/>
                </a:lnTo>
                <a:lnTo>
                  <a:pt x="1753669" y="1577865"/>
                </a:lnTo>
                <a:lnTo>
                  <a:pt x="1753412" y="1586602"/>
                </a:lnTo>
                <a:lnTo>
                  <a:pt x="1780323" y="1598508"/>
                </a:lnTo>
                <a:lnTo>
                  <a:pt x="1767480" y="1605565"/>
                </a:lnTo>
                <a:lnTo>
                  <a:pt x="3085864" y="2188875"/>
                </a:lnTo>
                <a:lnTo>
                  <a:pt x="3060265" y="2199240"/>
                </a:lnTo>
                <a:lnTo>
                  <a:pt x="3058314" y="2200065"/>
                </a:lnTo>
                <a:lnTo>
                  <a:pt x="3056075" y="2200328"/>
                </a:lnTo>
                <a:lnTo>
                  <a:pt x="3052896" y="2199765"/>
                </a:lnTo>
                <a:lnTo>
                  <a:pt x="3051972" y="2199484"/>
                </a:lnTo>
                <a:lnTo>
                  <a:pt x="1736423" y="1617428"/>
                </a:lnTo>
                <a:lnTo>
                  <a:pt x="1735890" y="1617244"/>
                </a:lnTo>
                <a:close/>
              </a:path>
              <a:path w="5522595" h="2200910">
                <a:moveTo>
                  <a:pt x="2046" y="348437"/>
                </a:moveTo>
                <a:close/>
              </a:path>
            </a:pathLst>
          </a:custGeom>
          <a:solidFill>
            <a:srgbClr val="C7A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0476" y="1913142"/>
            <a:ext cx="24472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5" dirty="0">
                <a:latin typeface="Trebuchet MS"/>
                <a:cs typeface="Trebuchet MS"/>
              </a:rPr>
              <a:t>I</a:t>
            </a:r>
            <a:r>
              <a:rPr sz="3400" spc="114" dirty="0">
                <a:latin typeface="Trebuchet MS"/>
                <a:cs typeface="Trebuchet MS"/>
              </a:rPr>
              <a:t>n</a:t>
            </a:r>
            <a:r>
              <a:rPr sz="3400" spc="-210" dirty="0">
                <a:latin typeface="Trebuchet MS"/>
                <a:cs typeface="Trebuchet MS"/>
              </a:rPr>
              <a:t>t</a:t>
            </a:r>
            <a:r>
              <a:rPr sz="3400" spc="-130" dirty="0">
                <a:latin typeface="Trebuchet MS"/>
                <a:cs typeface="Trebuchet MS"/>
              </a:rPr>
              <a:t>r</a:t>
            </a:r>
            <a:r>
              <a:rPr sz="3400" spc="190" dirty="0">
                <a:latin typeface="Trebuchet MS"/>
                <a:cs typeface="Trebuchet MS"/>
              </a:rPr>
              <a:t>o</a:t>
            </a:r>
            <a:r>
              <a:rPr sz="3400" spc="215" dirty="0">
                <a:latin typeface="Trebuchet MS"/>
                <a:cs typeface="Trebuchet MS"/>
              </a:rPr>
              <a:t>d</a:t>
            </a:r>
            <a:r>
              <a:rPr sz="3400" spc="155" dirty="0">
                <a:latin typeface="Trebuchet MS"/>
                <a:cs typeface="Trebuchet MS"/>
              </a:rPr>
              <a:t>u</a:t>
            </a:r>
            <a:r>
              <a:rPr sz="3400" spc="175" dirty="0">
                <a:latin typeface="Trebuchet MS"/>
                <a:cs typeface="Trebuchet MS"/>
              </a:rPr>
              <a:t>c</a:t>
            </a:r>
            <a:r>
              <a:rPr sz="3400" spc="-210" dirty="0">
                <a:latin typeface="Trebuchet MS"/>
                <a:cs typeface="Trebuchet MS"/>
              </a:rPr>
              <a:t>t</a:t>
            </a:r>
            <a:r>
              <a:rPr sz="3400" spc="-229" dirty="0">
                <a:latin typeface="Trebuchet MS"/>
                <a:cs typeface="Trebuchet MS"/>
              </a:rPr>
              <a:t>i</a:t>
            </a:r>
            <a:r>
              <a:rPr sz="3400" spc="190" dirty="0">
                <a:latin typeface="Trebuchet MS"/>
                <a:cs typeface="Trebuchet MS"/>
              </a:rPr>
              <a:t>o</a:t>
            </a:r>
            <a:r>
              <a:rPr sz="3400" spc="120" dirty="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47746" y="1919650"/>
            <a:ext cx="251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35" dirty="0">
                <a:solidFill>
                  <a:srgbClr val="263383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1672" y="3199490"/>
            <a:ext cx="28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80" dirty="0">
                <a:solidFill>
                  <a:srgbClr val="263383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0035" y="5718962"/>
            <a:ext cx="28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5" dirty="0">
                <a:solidFill>
                  <a:srgbClr val="263383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33012" y="4444734"/>
            <a:ext cx="28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5" dirty="0">
                <a:solidFill>
                  <a:srgbClr val="263383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4054" y="6909984"/>
            <a:ext cx="27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4" dirty="0">
                <a:solidFill>
                  <a:srgbClr val="263383"/>
                </a:solidFill>
                <a:latin typeface="Trebuchet MS"/>
                <a:cs typeface="Trebuchet MS"/>
              </a:rPr>
              <a:t>5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717960" y="2356075"/>
            <a:ext cx="448691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665" dirty="0">
                <a:latin typeface="Calibri"/>
                <a:cs typeface="Calibri"/>
              </a:rPr>
              <a:t>Table</a:t>
            </a:r>
            <a:r>
              <a:rPr sz="8800" spc="254" dirty="0">
                <a:latin typeface="Calibri"/>
                <a:cs typeface="Calibri"/>
              </a:rPr>
              <a:t> </a:t>
            </a:r>
            <a:r>
              <a:rPr sz="8800" spc="345" dirty="0">
                <a:latin typeface="Calibri"/>
                <a:cs typeface="Calibri"/>
              </a:rPr>
              <a:t>Of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7960" y="3689575"/>
            <a:ext cx="470471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490" dirty="0">
                <a:solidFill>
                  <a:srgbClr val="263383"/>
                </a:solidFill>
                <a:latin typeface="Calibri"/>
                <a:cs typeface="Calibri"/>
              </a:rPr>
              <a:t>Contents</a:t>
            </a:r>
            <a:endParaRPr sz="8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930255" cy="254336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5012900" y="3644149"/>
            <a:ext cx="3275329" cy="6643370"/>
            <a:chOff x="15012900" y="3644149"/>
            <a:chExt cx="3275329" cy="6643370"/>
          </a:xfrm>
        </p:grpSpPr>
        <p:sp>
          <p:nvSpPr>
            <p:cNvPr id="21" name="object 21"/>
            <p:cNvSpPr/>
            <p:nvPr/>
          </p:nvSpPr>
          <p:spPr>
            <a:xfrm>
              <a:off x="15012900" y="7340532"/>
              <a:ext cx="3275329" cy="2947035"/>
            </a:xfrm>
            <a:custGeom>
              <a:avLst/>
              <a:gdLst/>
              <a:ahLst/>
              <a:cxnLst/>
              <a:rect l="l" t="t" r="r" b="b"/>
              <a:pathLst>
                <a:path w="3275330" h="2947034">
                  <a:moveTo>
                    <a:pt x="1120683" y="580517"/>
                  </a:moveTo>
                  <a:lnTo>
                    <a:pt x="1108889" y="584614"/>
                  </a:lnTo>
                  <a:lnTo>
                    <a:pt x="1110341" y="583020"/>
                  </a:lnTo>
                  <a:lnTo>
                    <a:pt x="1111895" y="581861"/>
                  </a:lnTo>
                  <a:lnTo>
                    <a:pt x="1113906" y="581163"/>
                  </a:lnTo>
                  <a:lnTo>
                    <a:pt x="1114061" y="581183"/>
                  </a:lnTo>
                  <a:lnTo>
                    <a:pt x="1115270" y="580813"/>
                  </a:lnTo>
                  <a:lnTo>
                    <a:pt x="1116361" y="580533"/>
                  </a:lnTo>
                  <a:lnTo>
                    <a:pt x="1120683" y="580517"/>
                  </a:lnTo>
                  <a:close/>
                </a:path>
                <a:path w="3275330" h="2947034">
                  <a:moveTo>
                    <a:pt x="43586" y="2946467"/>
                  </a:moveTo>
                  <a:lnTo>
                    <a:pt x="20167" y="2946467"/>
                  </a:lnTo>
                  <a:lnTo>
                    <a:pt x="0" y="1933227"/>
                  </a:lnTo>
                  <a:lnTo>
                    <a:pt x="277" y="1932957"/>
                  </a:lnTo>
                  <a:lnTo>
                    <a:pt x="422" y="1930951"/>
                  </a:lnTo>
                  <a:lnTo>
                    <a:pt x="921" y="1929465"/>
                  </a:lnTo>
                  <a:lnTo>
                    <a:pt x="1969" y="1927491"/>
                  </a:lnTo>
                  <a:lnTo>
                    <a:pt x="2073" y="1926935"/>
                  </a:lnTo>
                  <a:lnTo>
                    <a:pt x="2568" y="1926293"/>
                  </a:lnTo>
                  <a:lnTo>
                    <a:pt x="2573" y="1926093"/>
                  </a:lnTo>
                  <a:lnTo>
                    <a:pt x="2690" y="1925929"/>
                  </a:lnTo>
                  <a:lnTo>
                    <a:pt x="1108645" y="584624"/>
                  </a:lnTo>
                  <a:lnTo>
                    <a:pt x="1108889" y="584614"/>
                  </a:lnTo>
                  <a:lnTo>
                    <a:pt x="1120683" y="580517"/>
                  </a:lnTo>
                  <a:lnTo>
                    <a:pt x="1220956" y="580160"/>
                  </a:lnTo>
                  <a:lnTo>
                    <a:pt x="1111198" y="618281"/>
                  </a:lnTo>
                  <a:lnTo>
                    <a:pt x="32212" y="1926868"/>
                  </a:lnTo>
                  <a:lnTo>
                    <a:pt x="81616" y="1940587"/>
                  </a:lnTo>
                  <a:lnTo>
                    <a:pt x="42754" y="1954085"/>
                  </a:lnTo>
                  <a:lnTo>
                    <a:pt x="47466" y="1960124"/>
                  </a:lnTo>
                  <a:lnTo>
                    <a:pt x="24119" y="1968233"/>
                  </a:lnTo>
                  <a:lnTo>
                    <a:pt x="43586" y="2946467"/>
                  </a:lnTo>
                  <a:close/>
                </a:path>
                <a:path w="3275330" h="2947034">
                  <a:moveTo>
                    <a:pt x="1514679" y="2316351"/>
                  </a:moveTo>
                  <a:lnTo>
                    <a:pt x="1479170" y="2328684"/>
                  </a:lnTo>
                  <a:lnTo>
                    <a:pt x="1111198" y="618281"/>
                  </a:lnTo>
                  <a:lnTo>
                    <a:pt x="1220956" y="580160"/>
                  </a:lnTo>
                  <a:lnTo>
                    <a:pt x="1229168" y="580131"/>
                  </a:lnTo>
                  <a:lnTo>
                    <a:pt x="1134015" y="613179"/>
                  </a:lnTo>
                  <a:lnTo>
                    <a:pt x="1496040" y="2295908"/>
                  </a:lnTo>
                  <a:lnTo>
                    <a:pt x="1522832" y="2286603"/>
                  </a:lnTo>
                  <a:lnTo>
                    <a:pt x="1514679" y="2316351"/>
                  </a:lnTo>
                  <a:close/>
                </a:path>
                <a:path w="3275330" h="2947034">
                  <a:moveTo>
                    <a:pt x="1522832" y="2286603"/>
                  </a:moveTo>
                  <a:lnTo>
                    <a:pt x="1496040" y="2295908"/>
                  </a:lnTo>
                  <a:lnTo>
                    <a:pt x="1860728" y="965203"/>
                  </a:lnTo>
                  <a:lnTo>
                    <a:pt x="1134015" y="613179"/>
                  </a:lnTo>
                  <a:lnTo>
                    <a:pt x="1229168" y="580131"/>
                  </a:lnTo>
                  <a:lnTo>
                    <a:pt x="1236156" y="580106"/>
                  </a:lnTo>
                  <a:lnTo>
                    <a:pt x="1168148" y="603726"/>
                  </a:lnTo>
                  <a:lnTo>
                    <a:pt x="1857943" y="937867"/>
                  </a:lnTo>
                  <a:lnTo>
                    <a:pt x="1880109" y="930168"/>
                  </a:lnTo>
                  <a:lnTo>
                    <a:pt x="1882332" y="940069"/>
                  </a:lnTo>
                  <a:lnTo>
                    <a:pt x="1977322" y="907077"/>
                  </a:lnTo>
                  <a:lnTo>
                    <a:pt x="1892144" y="961547"/>
                  </a:lnTo>
                  <a:lnTo>
                    <a:pt x="1912581" y="985600"/>
                  </a:lnTo>
                  <a:lnTo>
                    <a:pt x="1875901" y="998339"/>
                  </a:lnTo>
                  <a:lnTo>
                    <a:pt x="1522832" y="2286603"/>
                  </a:lnTo>
                  <a:close/>
                </a:path>
                <a:path w="3275330" h="2947034">
                  <a:moveTo>
                    <a:pt x="1880109" y="930168"/>
                  </a:moveTo>
                  <a:lnTo>
                    <a:pt x="1857943" y="937867"/>
                  </a:lnTo>
                  <a:lnTo>
                    <a:pt x="1782348" y="601503"/>
                  </a:lnTo>
                  <a:lnTo>
                    <a:pt x="1168148" y="603726"/>
                  </a:lnTo>
                  <a:lnTo>
                    <a:pt x="1236156" y="580106"/>
                  </a:lnTo>
                  <a:lnTo>
                    <a:pt x="1789459" y="578134"/>
                  </a:lnTo>
                  <a:lnTo>
                    <a:pt x="2388437" y="370099"/>
                  </a:lnTo>
                  <a:lnTo>
                    <a:pt x="1805306" y="597021"/>
                  </a:lnTo>
                  <a:lnTo>
                    <a:pt x="1880109" y="930168"/>
                  </a:lnTo>
                  <a:close/>
                </a:path>
                <a:path w="3275330" h="2947034">
                  <a:moveTo>
                    <a:pt x="2388437" y="370099"/>
                  </a:moveTo>
                  <a:lnTo>
                    <a:pt x="1789459" y="578134"/>
                  </a:lnTo>
                  <a:lnTo>
                    <a:pt x="3275098" y="0"/>
                  </a:lnTo>
                  <a:lnTo>
                    <a:pt x="3275098" y="25059"/>
                  </a:lnTo>
                  <a:lnTo>
                    <a:pt x="2388437" y="370099"/>
                  </a:lnTo>
                  <a:close/>
                </a:path>
                <a:path w="3275330" h="2947034">
                  <a:moveTo>
                    <a:pt x="1977322" y="907077"/>
                  </a:moveTo>
                  <a:lnTo>
                    <a:pt x="1882332" y="940069"/>
                  </a:lnTo>
                  <a:lnTo>
                    <a:pt x="3275098" y="49408"/>
                  </a:lnTo>
                  <a:lnTo>
                    <a:pt x="3275098" y="77171"/>
                  </a:lnTo>
                  <a:lnTo>
                    <a:pt x="1977322" y="907077"/>
                  </a:lnTo>
                  <a:close/>
                </a:path>
                <a:path w="3275330" h="2947034">
                  <a:moveTo>
                    <a:pt x="2300510" y="2149798"/>
                  </a:moveTo>
                  <a:lnTo>
                    <a:pt x="2278480" y="2157449"/>
                  </a:lnTo>
                  <a:lnTo>
                    <a:pt x="1875901" y="998339"/>
                  </a:lnTo>
                  <a:lnTo>
                    <a:pt x="1912581" y="985600"/>
                  </a:lnTo>
                  <a:lnTo>
                    <a:pt x="1929688" y="1005733"/>
                  </a:lnTo>
                  <a:lnTo>
                    <a:pt x="1905991" y="1013963"/>
                  </a:lnTo>
                  <a:lnTo>
                    <a:pt x="2300510" y="2149798"/>
                  </a:lnTo>
                  <a:close/>
                </a:path>
                <a:path w="3275330" h="2947034">
                  <a:moveTo>
                    <a:pt x="2825999" y="2018817"/>
                  </a:moveTo>
                  <a:lnTo>
                    <a:pt x="2798589" y="2028337"/>
                  </a:lnTo>
                  <a:lnTo>
                    <a:pt x="3275098" y="531974"/>
                  </a:lnTo>
                  <a:lnTo>
                    <a:pt x="3275098" y="608899"/>
                  </a:lnTo>
                  <a:lnTo>
                    <a:pt x="2825999" y="2018817"/>
                  </a:lnTo>
                  <a:close/>
                </a:path>
                <a:path w="3275330" h="2947034">
                  <a:moveTo>
                    <a:pt x="2822247" y="2030595"/>
                  </a:moveTo>
                  <a:lnTo>
                    <a:pt x="2781749" y="2044660"/>
                  </a:lnTo>
                  <a:lnTo>
                    <a:pt x="1905991" y="1013963"/>
                  </a:lnTo>
                  <a:lnTo>
                    <a:pt x="1929688" y="1005733"/>
                  </a:lnTo>
                  <a:lnTo>
                    <a:pt x="2798589" y="2028337"/>
                  </a:lnTo>
                  <a:lnTo>
                    <a:pt x="2825999" y="2018817"/>
                  </a:lnTo>
                  <a:lnTo>
                    <a:pt x="2822247" y="2030595"/>
                  </a:lnTo>
                  <a:close/>
                </a:path>
                <a:path w="3275330" h="2947034">
                  <a:moveTo>
                    <a:pt x="955570" y="2946467"/>
                  </a:moveTo>
                  <a:lnTo>
                    <a:pt x="923730" y="2946467"/>
                  </a:lnTo>
                  <a:lnTo>
                    <a:pt x="1473077" y="2351279"/>
                  </a:lnTo>
                  <a:lnTo>
                    <a:pt x="42754" y="1954085"/>
                  </a:lnTo>
                  <a:lnTo>
                    <a:pt x="81616" y="1940587"/>
                  </a:lnTo>
                  <a:lnTo>
                    <a:pt x="1479170" y="2328684"/>
                  </a:lnTo>
                  <a:lnTo>
                    <a:pt x="1514679" y="2316351"/>
                  </a:lnTo>
                  <a:lnTo>
                    <a:pt x="1511086" y="2329460"/>
                  </a:lnTo>
                  <a:lnTo>
                    <a:pt x="1717359" y="2283224"/>
                  </a:lnTo>
                  <a:lnTo>
                    <a:pt x="1522584" y="2350873"/>
                  </a:lnTo>
                  <a:lnTo>
                    <a:pt x="1523209" y="2351324"/>
                  </a:lnTo>
                  <a:lnTo>
                    <a:pt x="1496231" y="2360694"/>
                  </a:lnTo>
                  <a:lnTo>
                    <a:pt x="955570" y="2946467"/>
                  </a:lnTo>
                  <a:close/>
                </a:path>
                <a:path w="3275330" h="2947034">
                  <a:moveTo>
                    <a:pt x="817019" y="2946467"/>
                  </a:moveTo>
                  <a:lnTo>
                    <a:pt x="787309" y="2946467"/>
                  </a:lnTo>
                  <a:lnTo>
                    <a:pt x="24119" y="1968233"/>
                  </a:lnTo>
                  <a:lnTo>
                    <a:pt x="47466" y="1960124"/>
                  </a:lnTo>
                  <a:lnTo>
                    <a:pt x="817019" y="2946467"/>
                  </a:lnTo>
                  <a:close/>
                </a:path>
                <a:path w="3275330" h="2947034">
                  <a:moveTo>
                    <a:pt x="2577276" y="2946467"/>
                  </a:moveTo>
                  <a:lnTo>
                    <a:pt x="2552494" y="2946467"/>
                  </a:lnTo>
                  <a:lnTo>
                    <a:pt x="2286186" y="2179708"/>
                  </a:lnTo>
                  <a:lnTo>
                    <a:pt x="1522584" y="2350873"/>
                  </a:lnTo>
                  <a:lnTo>
                    <a:pt x="1717359" y="2283224"/>
                  </a:lnTo>
                  <a:lnTo>
                    <a:pt x="2278480" y="2157449"/>
                  </a:lnTo>
                  <a:lnTo>
                    <a:pt x="2300510" y="2149798"/>
                  </a:lnTo>
                  <a:lnTo>
                    <a:pt x="2301393" y="2152339"/>
                  </a:lnTo>
                  <a:lnTo>
                    <a:pt x="2503871" y="2106950"/>
                  </a:lnTo>
                  <a:lnTo>
                    <a:pt x="2309165" y="2174575"/>
                  </a:lnTo>
                  <a:lnTo>
                    <a:pt x="2577276" y="2946467"/>
                  </a:lnTo>
                  <a:close/>
                </a:path>
                <a:path w="3275330" h="2947034">
                  <a:moveTo>
                    <a:pt x="2347688" y="2946467"/>
                  </a:moveTo>
                  <a:lnTo>
                    <a:pt x="2307743" y="2946467"/>
                  </a:lnTo>
                  <a:lnTo>
                    <a:pt x="1496231" y="2360694"/>
                  </a:lnTo>
                  <a:lnTo>
                    <a:pt x="1523209" y="2351324"/>
                  </a:lnTo>
                  <a:lnTo>
                    <a:pt x="2347688" y="2946467"/>
                  </a:lnTo>
                  <a:close/>
                </a:path>
                <a:path w="3275330" h="2947034">
                  <a:moveTo>
                    <a:pt x="2688368" y="2946467"/>
                  </a:moveTo>
                  <a:lnTo>
                    <a:pt x="2664792" y="2946467"/>
                  </a:lnTo>
                  <a:lnTo>
                    <a:pt x="2789271" y="2066958"/>
                  </a:lnTo>
                  <a:lnTo>
                    <a:pt x="2309165" y="2174575"/>
                  </a:lnTo>
                  <a:lnTo>
                    <a:pt x="2503871" y="2106950"/>
                  </a:lnTo>
                  <a:lnTo>
                    <a:pt x="2781749" y="2044660"/>
                  </a:lnTo>
                  <a:lnTo>
                    <a:pt x="2822247" y="2030595"/>
                  </a:lnTo>
                  <a:lnTo>
                    <a:pt x="2818921" y="2041035"/>
                  </a:lnTo>
                  <a:lnTo>
                    <a:pt x="2878330" y="2044421"/>
                  </a:lnTo>
                  <a:lnTo>
                    <a:pt x="2820422" y="2064534"/>
                  </a:lnTo>
                  <a:lnTo>
                    <a:pt x="2830324" y="2091131"/>
                  </a:lnTo>
                  <a:lnTo>
                    <a:pt x="2808209" y="2098812"/>
                  </a:lnTo>
                  <a:lnTo>
                    <a:pt x="2688368" y="2946467"/>
                  </a:lnTo>
                  <a:close/>
                </a:path>
                <a:path w="3275330" h="2947034">
                  <a:moveTo>
                    <a:pt x="3275098" y="2090459"/>
                  </a:moveTo>
                  <a:lnTo>
                    <a:pt x="2820422" y="2064534"/>
                  </a:lnTo>
                  <a:lnTo>
                    <a:pt x="2878330" y="2044421"/>
                  </a:lnTo>
                  <a:lnTo>
                    <a:pt x="3275098" y="2067034"/>
                  </a:lnTo>
                  <a:lnTo>
                    <a:pt x="3275098" y="2090459"/>
                  </a:lnTo>
                  <a:close/>
                </a:path>
                <a:path w="3275330" h="2947034">
                  <a:moveTo>
                    <a:pt x="3148769" y="2946467"/>
                  </a:moveTo>
                  <a:lnTo>
                    <a:pt x="3123789" y="2946467"/>
                  </a:lnTo>
                  <a:lnTo>
                    <a:pt x="2808209" y="2098812"/>
                  </a:lnTo>
                  <a:lnTo>
                    <a:pt x="2830324" y="2091131"/>
                  </a:lnTo>
                  <a:lnTo>
                    <a:pt x="3148769" y="2946467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4225" y="3644149"/>
              <a:ext cx="2273773" cy="597217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590476" y="3246384"/>
            <a:ext cx="191388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254" dirty="0">
                <a:latin typeface="Trebuchet MS"/>
                <a:cs typeface="Trebuchet MS"/>
              </a:rPr>
              <a:t>O</a:t>
            </a:r>
            <a:r>
              <a:rPr sz="3400" spc="140" dirty="0">
                <a:latin typeface="Trebuchet MS"/>
                <a:cs typeface="Trebuchet MS"/>
              </a:rPr>
              <a:t>v</a:t>
            </a:r>
            <a:r>
              <a:rPr sz="3400" spc="135" dirty="0">
                <a:latin typeface="Trebuchet MS"/>
                <a:cs typeface="Trebuchet MS"/>
              </a:rPr>
              <a:t>e</a:t>
            </a:r>
            <a:r>
              <a:rPr sz="3400" spc="-130" dirty="0">
                <a:latin typeface="Trebuchet MS"/>
                <a:cs typeface="Trebuchet MS"/>
              </a:rPr>
              <a:t>r</a:t>
            </a:r>
            <a:r>
              <a:rPr sz="3400" spc="140" dirty="0">
                <a:latin typeface="Trebuchet MS"/>
                <a:cs typeface="Trebuchet MS"/>
              </a:rPr>
              <a:t>v</a:t>
            </a:r>
            <a:r>
              <a:rPr sz="3400" spc="-229" dirty="0">
                <a:latin typeface="Trebuchet MS"/>
                <a:cs typeface="Trebuchet MS"/>
              </a:rPr>
              <a:t>i</a:t>
            </a:r>
            <a:r>
              <a:rPr sz="3400" spc="135" dirty="0">
                <a:latin typeface="Trebuchet MS"/>
                <a:cs typeface="Trebuchet MS"/>
              </a:rPr>
              <a:t>e</a:t>
            </a:r>
            <a:r>
              <a:rPr sz="3400" spc="229" dirty="0">
                <a:latin typeface="Trebuchet MS"/>
                <a:cs typeface="Trebuchet MS"/>
              </a:rPr>
              <a:t>w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0476" y="4509525"/>
            <a:ext cx="21126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560" dirty="0">
                <a:latin typeface="Trebuchet MS"/>
                <a:cs typeface="Trebuchet MS"/>
              </a:rPr>
              <a:t>M</a:t>
            </a:r>
            <a:r>
              <a:rPr sz="3400" spc="190" dirty="0">
                <a:latin typeface="Trebuchet MS"/>
                <a:cs typeface="Trebuchet MS"/>
              </a:rPr>
              <a:t>o</a:t>
            </a:r>
            <a:r>
              <a:rPr sz="3400" spc="-210" dirty="0">
                <a:latin typeface="Trebuchet MS"/>
                <a:cs typeface="Trebuchet MS"/>
              </a:rPr>
              <a:t>t</a:t>
            </a:r>
            <a:r>
              <a:rPr sz="3400" spc="-229" dirty="0">
                <a:latin typeface="Trebuchet MS"/>
                <a:cs typeface="Trebuchet MS"/>
              </a:rPr>
              <a:t>i</a:t>
            </a:r>
            <a:r>
              <a:rPr sz="3400" spc="140" dirty="0">
                <a:latin typeface="Trebuchet MS"/>
                <a:cs typeface="Trebuchet MS"/>
              </a:rPr>
              <a:t>v</a:t>
            </a:r>
            <a:r>
              <a:rPr sz="3400" spc="60" dirty="0">
                <a:latin typeface="Trebuchet MS"/>
                <a:cs typeface="Trebuchet MS"/>
              </a:rPr>
              <a:t>a</a:t>
            </a:r>
            <a:r>
              <a:rPr sz="3400" spc="-210" dirty="0">
                <a:latin typeface="Trebuchet MS"/>
                <a:cs typeface="Trebuchet MS"/>
              </a:rPr>
              <a:t>t</a:t>
            </a:r>
            <a:r>
              <a:rPr sz="3400" spc="-229" dirty="0">
                <a:latin typeface="Trebuchet MS"/>
                <a:cs typeface="Trebuchet MS"/>
              </a:rPr>
              <a:t>i</a:t>
            </a:r>
            <a:r>
              <a:rPr sz="3400" spc="190" dirty="0">
                <a:latin typeface="Trebuchet MS"/>
                <a:cs typeface="Trebuchet MS"/>
              </a:rPr>
              <a:t>o</a:t>
            </a:r>
            <a:r>
              <a:rPr sz="3400" spc="120" dirty="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90476" y="5846196"/>
            <a:ext cx="21920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rebuchet MS"/>
                <a:cs typeface="Trebuchet MS"/>
              </a:rPr>
              <a:t>Installation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90476" y="7012296"/>
            <a:ext cx="395795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80" dirty="0">
                <a:latin typeface="Trebuchet MS"/>
                <a:cs typeface="Trebuchet MS"/>
              </a:rPr>
              <a:t>Testing</a:t>
            </a:r>
            <a:r>
              <a:rPr sz="3400" spc="-195" dirty="0">
                <a:latin typeface="Trebuchet MS"/>
                <a:cs typeface="Trebuchet MS"/>
              </a:rPr>
              <a:t> </a:t>
            </a:r>
            <a:r>
              <a:rPr sz="3400" spc="114" dirty="0">
                <a:latin typeface="Trebuchet MS"/>
                <a:cs typeface="Trebuchet MS"/>
              </a:rPr>
              <a:t>Techniques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87359" y="791547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3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1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3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21850" y="7903014"/>
            <a:ext cx="303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 dirty="0">
                <a:solidFill>
                  <a:srgbClr val="263383"/>
                </a:solidFill>
                <a:latin typeface="Trebuchet MS"/>
                <a:cs typeface="Trebuchet MS"/>
              </a:rPr>
              <a:t>6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90476" y="8009408"/>
            <a:ext cx="14909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210" dirty="0">
                <a:latin typeface="Trebuchet MS"/>
                <a:cs typeface="Trebuchet MS"/>
              </a:rPr>
              <a:t>P</a:t>
            </a:r>
            <a:r>
              <a:rPr sz="3400" spc="-80" dirty="0">
                <a:latin typeface="Trebuchet MS"/>
                <a:cs typeface="Trebuchet MS"/>
              </a:rPr>
              <a:t>l</a:t>
            </a:r>
            <a:r>
              <a:rPr sz="3400" spc="155" dirty="0">
                <a:latin typeface="Trebuchet MS"/>
                <a:cs typeface="Trebuchet MS"/>
              </a:rPr>
              <a:t>u</a:t>
            </a:r>
            <a:r>
              <a:rPr sz="3400" spc="385" dirty="0">
                <a:latin typeface="Trebuchet MS"/>
                <a:cs typeface="Trebuchet MS"/>
              </a:rPr>
              <a:t>g</a:t>
            </a:r>
            <a:r>
              <a:rPr sz="3400" spc="-229" dirty="0">
                <a:latin typeface="Trebuchet MS"/>
                <a:cs typeface="Trebuchet MS"/>
              </a:rPr>
              <a:t>i</a:t>
            </a:r>
            <a:r>
              <a:rPr sz="3400" spc="114" dirty="0">
                <a:latin typeface="Trebuchet MS"/>
                <a:cs typeface="Trebuchet MS"/>
              </a:rPr>
              <a:t>n</a:t>
            </a:r>
            <a:r>
              <a:rPr sz="3400" spc="275" dirty="0">
                <a:latin typeface="Trebuchet MS"/>
                <a:cs typeface="Trebuchet MS"/>
              </a:rPr>
              <a:t>s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187359" y="904499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7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7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1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6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7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7" y="771998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432417" y="9032529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90" dirty="0">
                <a:solidFill>
                  <a:srgbClr val="263383"/>
                </a:solidFill>
                <a:latin typeface="Trebuchet MS"/>
                <a:cs typeface="Trebuchet MS"/>
              </a:rPr>
              <a:t>7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90476" y="9118943"/>
            <a:ext cx="22542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20" dirty="0">
                <a:latin typeface="Trebuchet MS"/>
                <a:cs typeface="Trebuchet MS"/>
              </a:rPr>
              <a:t>Conclusion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3355311-E52E-E184-FC81-4ECF292798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63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4"/>
            <a:ext cx="4336415" cy="104775"/>
            <a:chOff x="5198918" y="3072114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5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4"/>
              <a:ext cx="786573" cy="1045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21253" y="4116788"/>
            <a:ext cx="6366746" cy="61702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26069" y="67214"/>
            <a:ext cx="101695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745" dirty="0">
                <a:latin typeface="Calibri"/>
                <a:cs typeface="Calibri"/>
              </a:rPr>
              <a:t>Functional</a:t>
            </a:r>
            <a:r>
              <a:rPr sz="8800" spc="250" dirty="0">
                <a:latin typeface="Calibri"/>
                <a:cs typeface="Calibri"/>
              </a:rPr>
              <a:t> </a:t>
            </a:r>
            <a:r>
              <a:rPr sz="8800" spc="755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651107"/>
            <a:ext cx="5794087" cy="63589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"/>
            <a:ext cx="4322445" cy="5268595"/>
            <a:chOff x="0" y="3"/>
            <a:chExt cx="4322445" cy="526859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"/>
              <a:ext cx="4322029" cy="4929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"/>
              <a:ext cx="3796571" cy="526815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6770" y="2249662"/>
            <a:ext cx="16744315" cy="558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82725" algn="ctr">
              <a:lnSpc>
                <a:spcPct val="100000"/>
              </a:lnSpc>
              <a:spcBef>
                <a:spcPts val="100"/>
              </a:spcBef>
            </a:pP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 marL="245745" marR="238125" algn="ctr">
              <a:lnSpc>
                <a:spcPct val="130700"/>
              </a:lnSpc>
              <a:spcBef>
                <a:spcPts val="3195"/>
              </a:spcBef>
            </a:pP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Functional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20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30" dirty="0">
                <a:solidFill>
                  <a:srgbClr val="263383"/>
                </a:solidFill>
                <a:latin typeface="Trebuchet MS"/>
                <a:cs typeface="Trebuchet MS"/>
              </a:rPr>
              <a:t>sort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30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software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25" dirty="0">
                <a:solidFill>
                  <a:srgbClr val="263383"/>
                </a:solidFill>
                <a:latin typeface="Trebuchet MS"/>
                <a:cs typeface="Trebuchet MS"/>
              </a:rPr>
              <a:t>testing,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60" dirty="0">
                <a:solidFill>
                  <a:srgbClr val="263383"/>
                </a:solidFill>
                <a:latin typeface="Trebuchet MS"/>
                <a:cs typeface="Trebuchet MS"/>
              </a:rPr>
              <a:t>that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210" dirty="0">
                <a:solidFill>
                  <a:srgbClr val="263383"/>
                </a:solidFill>
                <a:latin typeface="Trebuchet MS"/>
                <a:cs typeface="Trebuchet MS"/>
              </a:rPr>
              <a:t>assesses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software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application's </a:t>
            </a:r>
            <a:r>
              <a:rPr sz="3300" spc="-98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40" dirty="0">
                <a:solidFill>
                  <a:srgbClr val="263383"/>
                </a:solidFill>
                <a:latin typeface="Trebuchet MS"/>
                <a:cs typeface="Trebuchet MS"/>
              </a:rPr>
              <a:t>functionality, </a:t>
            </a:r>
            <a:r>
              <a:rPr sz="3300" spc="175" dirty="0">
                <a:solidFill>
                  <a:srgbClr val="263383"/>
                </a:solidFill>
                <a:latin typeface="Trebuchet MS"/>
                <a:cs typeface="Trebuchet MS"/>
              </a:rPr>
              <a:t>by </a:t>
            </a:r>
            <a:r>
              <a:rPr sz="3300" spc="120" dirty="0">
                <a:solidFill>
                  <a:srgbClr val="263383"/>
                </a:solidFill>
                <a:latin typeface="Trebuchet MS"/>
                <a:cs typeface="Trebuchet MS"/>
              </a:rPr>
              <a:t>comparing </a:t>
            </a:r>
            <a:r>
              <a:rPr sz="3300" spc="60" dirty="0">
                <a:solidFill>
                  <a:srgbClr val="263383"/>
                </a:solidFill>
                <a:latin typeface="Trebuchet MS"/>
                <a:cs typeface="Trebuchet MS"/>
              </a:rPr>
              <a:t>a </a:t>
            </a: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software application's </a:t>
            </a:r>
            <a:r>
              <a:rPr sz="3300" spc="-5" dirty="0">
                <a:solidFill>
                  <a:srgbClr val="263383"/>
                </a:solidFill>
                <a:latin typeface="Trebuchet MS"/>
                <a:cs typeface="Trebuchet MS"/>
              </a:rPr>
              <a:t>functionality </a:t>
            </a:r>
            <a:r>
              <a:rPr sz="3300" spc="-10" dirty="0">
                <a:solidFill>
                  <a:srgbClr val="263383"/>
                </a:solidFill>
                <a:latin typeface="Trebuchet MS"/>
                <a:cs typeface="Trebuchet MS"/>
              </a:rPr>
              <a:t>to </a:t>
            </a:r>
            <a:r>
              <a:rPr sz="3300" spc="15" dirty="0">
                <a:solidFill>
                  <a:srgbClr val="263383"/>
                </a:solidFill>
                <a:latin typeface="Trebuchet MS"/>
                <a:cs typeface="Trebuchet MS"/>
              </a:rPr>
              <a:t>the </a:t>
            </a:r>
            <a:r>
              <a:rPr sz="3300" spc="20" dirty="0">
                <a:solidFill>
                  <a:srgbClr val="263383"/>
                </a:solidFill>
                <a:latin typeface="Trebuchet MS"/>
                <a:cs typeface="Trebuchet MS"/>
              </a:rPr>
              <a:t>functional </a:t>
            </a:r>
            <a:r>
              <a:rPr sz="3300" spc="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20" dirty="0">
                <a:solidFill>
                  <a:srgbClr val="263383"/>
                </a:solidFill>
                <a:latin typeface="Trebuchet MS"/>
                <a:cs typeface="Trebuchet MS"/>
              </a:rPr>
              <a:t>requirements,</a:t>
            </a:r>
            <a:r>
              <a:rPr sz="33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263383"/>
                </a:solidFill>
                <a:latin typeface="Trebuchet MS"/>
                <a:cs typeface="Trebuchet MS"/>
              </a:rPr>
              <a:t>specifications.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rebuchet MS"/>
              <a:cs typeface="Trebuchet MS"/>
            </a:endParaRPr>
          </a:p>
          <a:p>
            <a:pPr marL="12700" marR="5080" algn="ctr">
              <a:lnSpc>
                <a:spcPct val="130700"/>
              </a:lnSpc>
            </a:pP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Functional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40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0" dirty="0">
                <a:solidFill>
                  <a:srgbClr val="263383"/>
                </a:solidFill>
                <a:latin typeface="Trebuchet MS"/>
                <a:cs typeface="Trebuchet MS"/>
              </a:rPr>
              <a:t>focuses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5" dirty="0">
                <a:solidFill>
                  <a:srgbClr val="263383"/>
                </a:solidFill>
                <a:latin typeface="Trebuchet MS"/>
                <a:cs typeface="Trebuchet MS"/>
              </a:rPr>
              <a:t>on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75" dirty="0">
                <a:solidFill>
                  <a:srgbClr val="263383"/>
                </a:solidFill>
                <a:latin typeface="Trebuchet MS"/>
                <a:cs typeface="Trebuchet MS"/>
              </a:rPr>
              <a:t>examining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80" dirty="0">
                <a:solidFill>
                  <a:srgbClr val="263383"/>
                </a:solidFill>
                <a:latin typeface="Trebuchet MS"/>
                <a:cs typeface="Trebuchet MS"/>
              </a:rPr>
              <a:t>how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263383"/>
                </a:solidFill>
                <a:latin typeface="Trebuchet MS"/>
                <a:cs typeface="Trebuchet MS"/>
              </a:rPr>
              <a:t>application's</a:t>
            </a:r>
            <a:r>
              <a:rPr sz="33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20" dirty="0">
                <a:solidFill>
                  <a:srgbClr val="263383"/>
                </a:solidFill>
                <a:latin typeface="Trebuchet MS"/>
                <a:cs typeface="Trebuchet MS"/>
              </a:rPr>
              <a:t>features,</a:t>
            </a:r>
            <a:r>
              <a:rPr sz="330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35" dirty="0">
                <a:solidFill>
                  <a:srgbClr val="263383"/>
                </a:solidFill>
                <a:latin typeface="Trebuchet MS"/>
                <a:cs typeface="Trebuchet MS"/>
              </a:rPr>
              <a:t>functionalities, </a:t>
            </a:r>
            <a:r>
              <a:rPr sz="3300" spc="-98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3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263383"/>
                </a:solidFill>
                <a:latin typeface="Trebuchet MS"/>
                <a:cs typeface="Trebuchet MS"/>
              </a:rPr>
              <a:t>behavior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40" dirty="0">
                <a:solidFill>
                  <a:srgbClr val="263383"/>
                </a:solidFill>
                <a:latin typeface="Trebuchet MS"/>
                <a:cs typeface="Trebuchet MS"/>
              </a:rPr>
              <a:t>will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85" dirty="0">
                <a:solidFill>
                  <a:srgbClr val="263383"/>
                </a:solidFill>
                <a:latin typeface="Trebuchet MS"/>
                <a:cs typeface="Trebuchet MS"/>
              </a:rPr>
              <a:t>appear</a:t>
            </a:r>
            <a:r>
              <a:rPr sz="33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10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0" dirty="0">
                <a:solidFill>
                  <a:srgbClr val="263383"/>
                </a:solidFill>
                <a:latin typeface="Trebuchet MS"/>
                <a:cs typeface="Trebuchet MS"/>
              </a:rPr>
              <a:t>end-users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3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3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60" dirty="0">
                <a:solidFill>
                  <a:srgbClr val="263383"/>
                </a:solidFill>
                <a:latin typeface="Trebuchet MS"/>
                <a:cs typeface="Trebuchet MS"/>
              </a:rPr>
              <a:t>that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215" dirty="0">
                <a:solidFill>
                  <a:srgbClr val="263383"/>
                </a:solidFill>
                <a:latin typeface="Trebuchet MS"/>
                <a:cs typeface="Trebuchet MS"/>
              </a:rPr>
              <a:t>it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25" dirty="0">
                <a:solidFill>
                  <a:srgbClr val="263383"/>
                </a:solidFill>
                <a:latin typeface="Trebuchet MS"/>
                <a:cs typeface="Trebuchet MS"/>
              </a:rPr>
              <a:t>meets</a:t>
            </a:r>
            <a:r>
              <a:rPr sz="33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50" dirty="0">
                <a:solidFill>
                  <a:srgbClr val="263383"/>
                </a:solidFill>
                <a:latin typeface="Trebuchet MS"/>
                <a:cs typeface="Trebuchet MS"/>
              </a:rPr>
              <a:t>business</a:t>
            </a:r>
            <a:endParaRPr sz="3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3300" spc="13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3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10" dirty="0">
                <a:solidFill>
                  <a:srgbClr val="263383"/>
                </a:solidFill>
                <a:latin typeface="Trebuchet MS"/>
                <a:cs typeface="Trebuchet MS"/>
              </a:rPr>
              <a:t>user</a:t>
            </a:r>
            <a:r>
              <a:rPr sz="33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10" dirty="0">
                <a:solidFill>
                  <a:srgbClr val="263383"/>
                </a:solidFill>
                <a:latin typeface="Trebuchet MS"/>
                <a:cs typeface="Trebuchet MS"/>
              </a:rPr>
              <a:t>requirements.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0D9593-B5F7-20B1-B25D-A3D52D20C6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00095" y="0"/>
            <a:ext cx="9688195" cy="9391650"/>
            <a:chOff x="8600095" y="0"/>
            <a:chExt cx="9688195" cy="9391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0095" y="3276416"/>
              <a:ext cx="9191625" cy="611504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2049666"/>
            <a:ext cx="7850505" cy="8237855"/>
            <a:chOff x="0" y="2049666"/>
            <a:chExt cx="7850505" cy="823785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51105"/>
              <a:ext cx="5794087" cy="6358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049666"/>
              <a:ext cx="3299409" cy="7793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206" y="3128942"/>
              <a:ext cx="7124699" cy="64103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27279" y="1765648"/>
            <a:ext cx="4833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 dirty="0">
                <a:latin typeface="Trebuchet MS"/>
                <a:cs typeface="Trebuchet MS"/>
              </a:rPr>
              <a:t>Functional</a:t>
            </a:r>
            <a:r>
              <a:rPr sz="3600" b="1" spc="-260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Test</a:t>
            </a:r>
            <a:r>
              <a:rPr sz="3600" b="1" spc="-254" dirty="0">
                <a:latin typeface="Trebuchet MS"/>
                <a:cs typeface="Trebuchet MS"/>
              </a:rPr>
              <a:t> </a:t>
            </a:r>
            <a:r>
              <a:rPr sz="3600" b="1" spc="65" dirty="0">
                <a:latin typeface="Trebuchet MS"/>
                <a:cs typeface="Trebuchet MS"/>
              </a:rPr>
              <a:t>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6069" y="67208"/>
            <a:ext cx="101695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745" dirty="0">
                <a:solidFill>
                  <a:srgbClr val="263383"/>
                </a:solidFill>
                <a:latin typeface="Calibri"/>
                <a:cs typeface="Calibri"/>
              </a:rPr>
              <a:t>Functional</a:t>
            </a:r>
            <a:r>
              <a:rPr sz="8800" b="1" spc="250" dirty="0">
                <a:solidFill>
                  <a:srgbClr val="263383"/>
                </a:solidFill>
                <a:latin typeface="Calibri"/>
                <a:cs typeface="Calibri"/>
              </a:rPr>
              <a:t> </a:t>
            </a:r>
            <a:r>
              <a:rPr sz="8800" b="1" spc="755" dirty="0">
                <a:solidFill>
                  <a:srgbClr val="263383"/>
                </a:solidFill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C4D222-0D86-AB50-F7F7-87E58F4D3A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49666"/>
            <a:ext cx="16212819" cy="8237855"/>
            <a:chOff x="0" y="2049666"/>
            <a:chExt cx="16212819" cy="823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7"/>
              <a:ext cx="5794087" cy="6358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6"/>
              <a:ext cx="5028991" cy="7100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6"/>
              <a:ext cx="3299409" cy="77939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9716" y="5310856"/>
              <a:ext cx="13582649" cy="42100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7363" y="3179445"/>
              <a:ext cx="9067799" cy="6572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47448" y="169895"/>
            <a:ext cx="979678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565" dirty="0">
                <a:latin typeface="Calibri"/>
                <a:cs typeface="Calibri"/>
              </a:rPr>
              <a:t>Functional</a:t>
            </a:r>
            <a:r>
              <a:rPr sz="8800" spc="265" dirty="0">
                <a:latin typeface="Calibri"/>
                <a:cs typeface="Calibri"/>
              </a:rPr>
              <a:t> </a:t>
            </a:r>
            <a:r>
              <a:rPr sz="8800" spc="590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8751" y="4535013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75" dirty="0">
                <a:latin typeface="Trebuchet MS"/>
                <a:cs typeface="Trebuchet MS"/>
              </a:rPr>
              <a:t>l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9777" y="1832556"/>
            <a:ext cx="4291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10" dirty="0">
                <a:latin typeface="Trebuchet MS"/>
                <a:cs typeface="Trebuchet MS"/>
              </a:rPr>
              <a:t>Run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50" dirty="0">
                <a:latin typeface="Trebuchet MS"/>
                <a:cs typeface="Trebuchet MS"/>
              </a:rPr>
              <a:t>Functional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55" dirty="0">
                <a:latin typeface="Trebuchet MS"/>
                <a:cs typeface="Trebuchet MS"/>
              </a:rPr>
              <a:t>test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7802FD-C3D0-C43A-C4E5-2AF6C4EC68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6834"/>
            <a:ext cx="6518275" cy="6400165"/>
            <a:chOff x="0" y="3886834"/>
            <a:chExt cx="6518275" cy="6400165"/>
          </a:xfrm>
        </p:grpSpPr>
        <p:sp>
          <p:nvSpPr>
            <p:cNvPr id="3" name="object 3"/>
            <p:cNvSpPr/>
            <p:nvPr/>
          </p:nvSpPr>
          <p:spPr>
            <a:xfrm>
              <a:off x="2342400" y="8838238"/>
              <a:ext cx="4175760" cy="1449070"/>
            </a:xfrm>
            <a:custGeom>
              <a:avLst/>
              <a:gdLst/>
              <a:ahLst/>
              <a:cxnLst/>
              <a:rect l="l" t="t" r="r" b="b"/>
              <a:pathLst>
                <a:path w="4175759" h="1449070">
                  <a:moveTo>
                    <a:pt x="310224" y="721238"/>
                  </a:moveTo>
                  <a:lnTo>
                    <a:pt x="331946" y="732599"/>
                  </a:lnTo>
                  <a:lnTo>
                    <a:pt x="26556" y="1448761"/>
                  </a:lnTo>
                  <a:lnTo>
                    <a:pt x="0" y="1448761"/>
                  </a:lnTo>
                  <a:lnTo>
                    <a:pt x="310224" y="721238"/>
                  </a:lnTo>
                  <a:close/>
                </a:path>
                <a:path w="4175759" h="1449070">
                  <a:moveTo>
                    <a:pt x="2379319" y="17500"/>
                  </a:moveTo>
                  <a:lnTo>
                    <a:pt x="2409471" y="33270"/>
                  </a:lnTo>
                  <a:lnTo>
                    <a:pt x="349496" y="715402"/>
                  </a:lnTo>
                  <a:lnTo>
                    <a:pt x="963918" y="1448761"/>
                  </a:lnTo>
                  <a:lnTo>
                    <a:pt x="931991" y="1448761"/>
                  </a:lnTo>
                  <a:lnTo>
                    <a:pt x="331946" y="732599"/>
                  </a:lnTo>
                  <a:lnTo>
                    <a:pt x="310224" y="721238"/>
                  </a:lnTo>
                  <a:lnTo>
                    <a:pt x="324781" y="697807"/>
                  </a:lnTo>
                  <a:lnTo>
                    <a:pt x="2379319" y="17500"/>
                  </a:lnTo>
                  <a:close/>
                </a:path>
                <a:path w="4175759" h="1449070">
                  <a:moveTo>
                    <a:pt x="2398315" y="55800"/>
                  </a:moveTo>
                  <a:lnTo>
                    <a:pt x="2420012" y="67149"/>
                  </a:lnTo>
                  <a:lnTo>
                    <a:pt x="1735837" y="1448761"/>
                  </a:lnTo>
                  <a:lnTo>
                    <a:pt x="1708528" y="1448761"/>
                  </a:lnTo>
                  <a:lnTo>
                    <a:pt x="2398315" y="55800"/>
                  </a:lnTo>
                  <a:close/>
                </a:path>
                <a:path w="4175759" h="1449070">
                  <a:moveTo>
                    <a:pt x="2345603" y="1371977"/>
                  </a:moveTo>
                  <a:lnTo>
                    <a:pt x="2369946" y="1384708"/>
                  </a:lnTo>
                  <a:lnTo>
                    <a:pt x="2279141" y="1448761"/>
                  </a:lnTo>
                  <a:lnTo>
                    <a:pt x="2236785" y="1448761"/>
                  </a:lnTo>
                  <a:lnTo>
                    <a:pt x="2345603" y="1371977"/>
                  </a:lnTo>
                  <a:close/>
                </a:path>
                <a:path w="4175759" h="1449070">
                  <a:moveTo>
                    <a:pt x="2356394" y="1364363"/>
                  </a:moveTo>
                  <a:lnTo>
                    <a:pt x="2397082" y="1385644"/>
                  </a:lnTo>
                  <a:lnTo>
                    <a:pt x="2364070" y="1448761"/>
                  </a:lnTo>
                  <a:lnTo>
                    <a:pt x="2336446" y="1448761"/>
                  </a:lnTo>
                  <a:lnTo>
                    <a:pt x="2369946" y="1384708"/>
                  </a:lnTo>
                  <a:lnTo>
                    <a:pt x="2345603" y="1371977"/>
                  </a:lnTo>
                  <a:lnTo>
                    <a:pt x="2356394" y="1364363"/>
                  </a:lnTo>
                  <a:close/>
                </a:path>
                <a:path w="4175759" h="1449070">
                  <a:moveTo>
                    <a:pt x="2365385" y="1358018"/>
                  </a:moveTo>
                  <a:lnTo>
                    <a:pt x="2421989" y="1387623"/>
                  </a:lnTo>
                  <a:lnTo>
                    <a:pt x="2429920" y="1448761"/>
                  </a:lnTo>
                  <a:lnTo>
                    <a:pt x="2405270" y="1448761"/>
                  </a:lnTo>
                  <a:lnTo>
                    <a:pt x="2397082" y="1385644"/>
                  </a:lnTo>
                  <a:lnTo>
                    <a:pt x="2356394" y="1364363"/>
                  </a:lnTo>
                  <a:lnTo>
                    <a:pt x="2365385" y="1358018"/>
                  </a:lnTo>
                  <a:close/>
                </a:path>
                <a:path w="4175759" h="1449070">
                  <a:moveTo>
                    <a:pt x="3723843" y="714952"/>
                  </a:moveTo>
                  <a:lnTo>
                    <a:pt x="3751104" y="729210"/>
                  </a:lnTo>
                  <a:lnTo>
                    <a:pt x="2423440" y="1350129"/>
                  </a:lnTo>
                  <a:lnTo>
                    <a:pt x="2501817" y="1448761"/>
                  </a:lnTo>
                  <a:lnTo>
                    <a:pt x="2470570" y="1448761"/>
                  </a:lnTo>
                  <a:lnTo>
                    <a:pt x="2421989" y="1387623"/>
                  </a:lnTo>
                  <a:lnTo>
                    <a:pt x="2365385" y="1358018"/>
                  </a:lnTo>
                  <a:lnTo>
                    <a:pt x="2392114" y="1339158"/>
                  </a:lnTo>
                  <a:lnTo>
                    <a:pt x="2392676" y="1313518"/>
                  </a:lnTo>
                  <a:lnTo>
                    <a:pt x="2416872" y="1326173"/>
                  </a:lnTo>
                  <a:lnTo>
                    <a:pt x="3723843" y="714952"/>
                  </a:lnTo>
                  <a:close/>
                </a:path>
                <a:path w="4175759" h="1449070">
                  <a:moveTo>
                    <a:pt x="2402181" y="9930"/>
                  </a:moveTo>
                  <a:lnTo>
                    <a:pt x="2445206" y="32434"/>
                  </a:lnTo>
                  <a:lnTo>
                    <a:pt x="2416872" y="1326173"/>
                  </a:lnTo>
                  <a:lnTo>
                    <a:pt x="2392676" y="1313518"/>
                  </a:lnTo>
                  <a:lnTo>
                    <a:pt x="2420012" y="67149"/>
                  </a:lnTo>
                  <a:lnTo>
                    <a:pt x="2398315" y="55800"/>
                  </a:lnTo>
                  <a:lnTo>
                    <a:pt x="2409471" y="33270"/>
                  </a:lnTo>
                  <a:lnTo>
                    <a:pt x="2379319" y="17500"/>
                  </a:lnTo>
                  <a:lnTo>
                    <a:pt x="2402181" y="9930"/>
                  </a:lnTo>
                  <a:close/>
                </a:path>
                <a:path w="4175759" h="1449070">
                  <a:moveTo>
                    <a:pt x="3750237" y="738314"/>
                  </a:moveTo>
                  <a:lnTo>
                    <a:pt x="3773616" y="750542"/>
                  </a:lnTo>
                  <a:lnTo>
                    <a:pt x="3707119" y="1448761"/>
                  </a:lnTo>
                  <a:lnTo>
                    <a:pt x="3682573" y="1448761"/>
                  </a:lnTo>
                  <a:lnTo>
                    <a:pt x="3750237" y="738314"/>
                  </a:lnTo>
                  <a:close/>
                </a:path>
                <a:path w="4175759" h="1449070">
                  <a:moveTo>
                    <a:pt x="3771488" y="698415"/>
                  </a:moveTo>
                  <a:lnTo>
                    <a:pt x="3773983" y="700189"/>
                  </a:lnTo>
                  <a:lnTo>
                    <a:pt x="3775257" y="701656"/>
                  </a:lnTo>
                  <a:lnTo>
                    <a:pt x="4175295" y="1448761"/>
                  </a:lnTo>
                  <a:lnTo>
                    <a:pt x="4147496" y="1448761"/>
                  </a:lnTo>
                  <a:lnTo>
                    <a:pt x="3773616" y="750542"/>
                  </a:lnTo>
                  <a:lnTo>
                    <a:pt x="3750237" y="738314"/>
                  </a:lnTo>
                  <a:lnTo>
                    <a:pt x="3751104" y="729210"/>
                  </a:lnTo>
                  <a:lnTo>
                    <a:pt x="3723843" y="714952"/>
                  </a:lnTo>
                  <a:lnTo>
                    <a:pt x="3737727" y="708459"/>
                  </a:lnTo>
                  <a:lnTo>
                    <a:pt x="2402181" y="9930"/>
                  </a:lnTo>
                  <a:lnTo>
                    <a:pt x="2429601" y="850"/>
                  </a:lnTo>
                  <a:lnTo>
                    <a:pt x="2431694" y="122"/>
                  </a:lnTo>
                  <a:lnTo>
                    <a:pt x="2434048" y="0"/>
                  </a:lnTo>
                  <a:lnTo>
                    <a:pt x="2437326" y="803"/>
                  </a:lnTo>
                  <a:lnTo>
                    <a:pt x="2438271" y="1159"/>
                  </a:lnTo>
                  <a:lnTo>
                    <a:pt x="3770946" y="698186"/>
                  </a:lnTo>
                  <a:lnTo>
                    <a:pt x="3771488" y="698415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0142"/>
              <a:ext cx="4760850" cy="59468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18947"/>
              <a:ext cx="3708483" cy="52680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7320" y="3886834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60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4"/>
                  </a:lnTo>
                  <a:lnTo>
                    <a:pt x="55162" y="4333840"/>
                  </a:lnTo>
                  <a:lnTo>
                    <a:pt x="26010" y="4304688"/>
                  </a:lnTo>
                  <a:lnTo>
                    <a:pt x="6876" y="4267758"/>
                  </a:lnTo>
                  <a:lnTo>
                    <a:pt x="0" y="4225294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2" y="6875"/>
                  </a:lnTo>
                  <a:lnTo>
                    <a:pt x="134554" y="0"/>
                  </a:lnTo>
                  <a:lnTo>
                    <a:pt x="3253493" y="0"/>
                  </a:lnTo>
                  <a:lnTo>
                    <a:pt x="3295956" y="6875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6"/>
                  </a:lnTo>
                  <a:lnTo>
                    <a:pt x="3388048" y="4225294"/>
                  </a:lnTo>
                  <a:lnTo>
                    <a:pt x="3381172" y="4267758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4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DDE8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367528" y="3886834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4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8"/>
                </a:lnTo>
                <a:lnTo>
                  <a:pt x="0" y="4225294"/>
                </a:lnTo>
                <a:lnTo>
                  <a:pt x="0" y="134556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5"/>
                </a:lnTo>
                <a:lnTo>
                  <a:pt x="134554" y="0"/>
                </a:lnTo>
                <a:lnTo>
                  <a:pt x="3253494" y="0"/>
                </a:lnTo>
                <a:lnTo>
                  <a:pt x="3295956" y="6875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6"/>
                </a:lnTo>
                <a:lnTo>
                  <a:pt x="3388048" y="4225294"/>
                </a:lnTo>
                <a:lnTo>
                  <a:pt x="3381172" y="4267758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4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D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43416" y="1"/>
            <a:ext cx="8444865" cy="6012815"/>
            <a:chOff x="9843416" y="1"/>
            <a:chExt cx="8444865" cy="6012815"/>
          </a:xfrm>
        </p:grpSpPr>
        <p:sp>
          <p:nvSpPr>
            <p:cNvPr id="9" name="object 9"/>
            <p:cNvSpPr/>
            <p:nvPr/>
          </p:nvSpPr>
          <p:spPr>
            <a:xfrm>
              <a:off x="9843416" y="1"/>
              <a:ext cx="5541010" cy="1605280"/>
            </a:xfrm>
            <a:custGeom>
              <a:avLst/>
              <a:gdLst/>
              <a:ahLst/>
              <a:cxnLst/>
              <a:rect l="l" t="t" r="r" b="b"/>
              <a:pathLst>
                <a:path w="5541009" h="1605280">
                  <a:moveTo>
                    <a:pt x="2193216" y="1598434"/>
                  </a:moveTo>
                  <a:lnTo>
                    <a:pt x="2204783" y="1604483"/>
                  </a:lnTo>
                  <a:lnTo>
                    <a:pt x="2202529" y="1604519"/>
                  </a:lnTo>
                  <a:lnTo>
                    <a:pt x="2200533" y="1604166"/>
                  </a:lnTo>
                  <a:lnTo>
                    <a:pt x="2198561" y="1603135"/>
                  </a:lnTo>
                  <a:lnTo>
                    <a:pt x="2198465" y="1603002"/>
                  </a:lnTo>
                  <a:lnTo>
                    <a:pt x="2197318" y="1602346"/>
                  </a:lnTo>
                  <a:lnTo>
                    <a:pt x="2196323" y="1601716"/>
                  </a:lnTo>
                  <a:lnTo>
                    <a:pt x="2193216" y="1598434"/>
                  </a:lnTo>
                  <a:close/>
                </a:path>
                <a:path w="5541009" h="1605280">
                  <a:moveTo>
                    <a:pt x="5540959" y="0"/>
                  </a:moveTo>
                  <a:lnTo>
                    <a:pt x="4026427" y="1482607"/>
                  </a:lnTo>
                  <a:lnTo>
                    <a:pt x="4026023" y="1482589"/>
                  </a:lnTo>
                  <a:lnTo>
                    <a:pt x="4024390" y="1483917"/>
                  </a:lnTo>
                  <a:lnTo>
                    <a:pt x="4022900" y="1484602"/>
                  </a:lnTo>
                  <a:lnTo>
                    <a:pt x="4020646" y="1485218"/>
                  </a:lnTo>
                  <a:lnTo>
                    <a:pt x="4020148" y="1485537"/>
                  </a:lnTo>
                  <a:lnTo>
                    <a:pt x="4019304" y="1485621"/>
                  </a:lnTo>
                  <a:lnTo>
                    <a:pt x="4019148" y="1485760"/>
                  </a:lnTo>
                  <a:lnTo>
                    <a:pt x="4018940" y="1485789"/>
                  </a:lnTo>
                  <a:lnTo>
                    <a:pt x="2204966" y="1604662"/>
                  </a:lnTo>
                  <a:lnTo>
                    <a:pt x="2204783" y="1604483"/>
                  </a:lnTo>
                  <a:lnTo>
                    <a:pt x="2193216" y="1598434"/>
                  </a:lnTo>
                  <a:lnTo>
                    <a:pt x="2121147" y="1522293"/>
                  </a:lnTo>
                  <a:lnTo>
                    <a:pt x="2228784" y="1578590"/>
                  </a:lnTo>
                  <a:lnTo>
                    <a:pt x="3998517" y="1462624"/>
                  </a:lnTo>
                  <a:lnTo>
                    <a:pt x="3973597" y="1415148"/>
                  </a:lnTo>
                  <a:lnTo>
                    <a:pt x="4011708" y="1435081"/>
                  </a:lnTo>
                  <a:lnTo>
                    <a:pt x="4012937" y="1427162"/>
                  </a:lnTo>
                  <a:lnTo>
                    <a:pt x="4035833" y="1439137"/>
                  </a:lnTo>
                  <a:lnTo>
                    <a:pt x="5505975" y="0"/>
                  </a:lnTo>
                  <a:lnTo>
                    <a:pt x="5540959" y="0"/>
                  </a:lnTo>
                  <a:close/>
                </a:path>
                <a:path w="5541009" h="1605280">
                  <a:moveTo>
                    <a:pt x="3233834" y="53951"/>
                  </a:moveTo>
                  <a:lnTo>
                    <a:pt x="3268657" y="72164"/>
                  </a:lnTo>
                  <a:lnTo>
                    <a:pt x="2228784" y="1578590"/>
                  </a:lnTo>
                  <a:lnTo>
                    <a:pt x="2121147" y="1522293"/>
                  </a:lnTo>
                  <a:lnTo>
                    <a:pt x="2115244" y="1516057"/>
                  </a:lnTo>
                  <a:lnTo>
                    <a:pt x="2208559" y="1564863"/>
                  </a:lnTo>
                  <a:lnTo>
                    <a:pt x="3231602" y="82806"/>
                  </a:lnTo>
                  <a:lnTo>
                    <a:pt x="3205328" y="69064"/>
                  </a:lnTo>
                  <a:lnTo>
                    <a:pt x="3233834" y="53951"/>
                  </a:lnTo>
                  <a:close/>
                </a:path>
                <a:path w="5541009" h="1605280">
                  <a:moveTo>
                    <a:pt x="3205328" y="69064"/>
                  </a:moveTo>
                  <a:lnTo>
                    <a:pt x="3231602" y="82806"/>
                  </a:lnTo>
                  <a:lnTo>
                    <a:pt x="1956466" y="758846"/>
                  </a:lnTo>
                  <a:lnTo>
                    <a:pt x="2208559" y="1564863"/>
                  </a:lnTo>
                  <a:lnTo>
                    <a:pt x="2115244" y="1516057"/>
                  </a:lnTo>
                  <a:lnTo>
                    <a:pt x="2110222" y="1510751"/>
                  </a:lnTo>
                  <a:lnTo>
                    <a:pt x="2176916" y="1545634"/>
                  </a:lnTo>
                  <a:lnTo>
                    <a:pt x="1937629" y="780563"/>
                  </a:lnTo>
                  <a:lnTo>
                    <a:pt x="1915892" y="769194"/>
                  </a:lnTo>
                  <a:lnTo>
                    <a:pt x="1921844" y="760403"/>
                  </a:lnTo>
                  <a:lnTo>
                    <a:pt x="1828690" y="711680"/>
                  </a:lnTo>
                  <a:lnTo>
                    <a:pt x="1931185" y="737531"/>
                  </a:lnTo>
                  <a:lnTo>
                    <a:pt x="1934880" y="704718"/>
                  </a:lnTo>
                  <a:lnTo>
                    <a:pt x="1970852" y="723532"/>
                  </a:lnTo>
                  <a:lnTo>
                    <a:pt x="3205328" y="69064"/>
                  </a:lnTo>
                  <a:close/>
                </a:path>
                <a:path w="5541009" h="1605280">
                  <a:moveTo>
                    <a:pt x="1915892" y="769194"/>
                  </a:moveTo>
                  <a:lnTo>
                    <a:pt x="1937629" y="780563"/>
                  </a:lnTo>
                  <a:lnTo>
                    <a:pt x="1735443" y="1079274"/>
                  </a:lnTo>
                  <a:lnTo>
                    <a:pt x="2176916" y="1545634"/>
                  </a:lnTo>
                  <a:lnTo>
                    <a:pt x="2110222" y="1510751"/>
                  </a:lnTo>
                  <a:lnTo>
                    <a:pt x="1712544" y="1090608"/>
                  </a:lnTo>
                  <a:lnTo>
                    <a:pt x="1125140" y="783379"/>
                  </a:lnTo>
                  <a:lnTo>
                    <a:pt x="1715589" y="1064996"/>
                  </a:lnTo>
                  <a:lnTo>
                    <a:pt x="1915892" y="769194"/>
                  </a:lnTo>
                  <a:close/>
                </a:path>
                <a:path w="5541009" h="1605280">
                  <a:moveTo>
                    <a:pt x="1125140" y="783379"/>
                  </a:moveTo>
                  <a:lnTo>
                    <a:pt x="1712544" y="1090608"/>
                  </a:lnTo>
                  <a:lnTo>
                    <a:pt x="7296" y="277292"/>
                  </a:lnTo>
                  <a:lnTo>
                    <a:pt x="6861" y="277119"/>
                  </a:lnTo>
                  <a:lnTo>
                    <a:pt x="0" y="267178"/>
                  </a:lnTo>
                  <a:lnTo>
                    <a:pt x="35" y="264683"/>
                  </a:lnTo>
                  <a:lnTo>
                    <a:pt x="868" y="262247"/>
                  </a:lnTo>
                  <a:lnTo>
                    <a:pt x="1202" y="261344"/>
                  </a:lnTo>
                  <a:lnTo>
                    <a:pt x="8145" y="245062"/>
                  </a:lnTo>
                  <a:lnTo>
                    <a:pt x="128868" y="308203"/>
                  </a:lnTo>
                  <a:lnTo>
                    <a:pt x="1125140" y="783379"/>
                  </a:lnTo>
                  <a:close/>
                </a:path>
                <a:path w="5541009" h="1605280">
                  <a:moveTo>
                    <a:pt x="1828690" y="711680"/>
                  </a:moveTo>
                  <a:lnTo>
                    <a:pt x="1921844" y="760403"/>
                  </a:lnTo>
                  <a:lnTo>
                    <a:pt x="128868" y="308203"/>
                  </a:lnTo>
                  <a:lnTo>
                    <a:pt x="8145" y="245062"/>
                  </a:lnTo>
                  <a:lnTo>
                    <a:pt x="9330" y="242284"/>
                  </a:lnTo>
                  <a:lnTo>
                    <a:pt x="48221" y="262625"/>
                  </a:lnTo>
                  <a:lnTo>
                    <a:pt x="1828690" y="711680"/>
                  </a:lnTo>
                  <a:close/>
                </a:path>
                <a:path w="5541009" h="1605280">
                  <a:moveTo>
                    <a:pt x="596512" y="0"/>
                  </a:moveTo>
                  <a:lnTo>
                    <a:pt x="48221" y="262625"/>
                  </a:lnTo>
                  <a:lnTo>
                    <a:pt x="9330" y="242284"/>
                  </a:lnTo>
                  <a:lnTo>
                    <a:pt x="14645" y="229819"/>
                  </a:lnTo>
                  <a:lnTo>
                    <a:pt x="36366" y="241179"/>
                  </a:lnTo>
                  <a:lnTo>
                    <a:pt x="539981" y="0"/>
                  </a:lnTo>
                  <a:lnTo>
                    <a:pt x="596512" y="0"/>
                  </a:lnTo>
                  <a:close/>
                </a:path>
                <a:path w="5541009" h="1605280">
                  <a:moveTo>
                    <a:pt x="139211" y="0"/>
                  </a:moveTo>
                  <a:lnTo>
                    <a:pt x="36366" y="241179"/>
                  </a:lnTo>
                  <a:lnTo>
                    <a:pt x="14645" y="229819"/>
                  </a:lnTo>
                  <a:lnTo>
                    <a:pt x="112647" y="0"/>
                  </a:lnTo>
                  <a:lnTo>
                    <a:pt x="139211" y="0"/>
                  </a:lnTo>
                  <a:close/>
                </a:path>
                <a:path w="5541009" h="1605280">
                  <a:moveTo>
                    <a:pt x="2349280" y="0"/>
                  </a:moveTo>
                  <a:lnTo>
                    <a:pt x="1970852" y="723532"/>
                  </a:lnTo>
                  <a:lnTo>
                    <a:pt x="1934880" y="704718"/>
                  </a:lnTo>
                  <a:lnTo>
                    <a:pt x="1937973" y="677252"/>
                  </a:lnTo>
                  <a:lnTo>
                    <a:pt x="1961213" y="689407"/>
                  </a:lnTo>
                  <a:lnTo>
                    <a:pt x="2321776" y="0"/>
                  </a:lnTo>
                  <a:lnTo>
                    <a:pt x="2349280" y="0"/>
                  </a:lnTo>
                  <a:close/>
                </a:path>
                <a:path w="5541009" h="1605280">
                  <a:moveTo>
                    <a:pt x="2038850" y="0"/>
                  </a:moveTo>
                  <a:lnTo>
                    <a:pt x="1961213" y="689407"/>
                  </a:lnTo>
                  <a:lnTo>
                    <a:pt x="1937973" y="677252"/>
                  </a:lnTo>
                  <a:lnTo>
                    <a:pt x="2014234" y="0"/>
                  </a:lnTo>
                  <a:lnTo>
                    <a:pt x="2038850" y="0"/>
                  </a:lnTo>
                  <a:close/>
                </a:path>
                <a:path w="5541009" h="1605280">
                  <a:moveTo>
                    <a:pt x="4180312" y="27613"/>
                  </a:moveTo>
                  <a:lnTo>
                    <a:pt x="4226269" y="51649"/>
                  </a:lnTo>
                  <a:lnTo>
                    <a:pt x="3290237" y="60610"/>
                  </a:lnTo>
                  <a:lnTo>
                    <a:pt x="4011708" y="1435081"/>
                  </a:lnTo>
                  <a:lnTo>
                    <a:pt x="3973597" y="1415148"/>
                  </a:lnTo>
                  <a:lnTo>
                    <a:pt x="3268657" y="72164"/>
                  </a:lnTo>
                  <a:lnTo>
                    <a:pt x="3233834" y="53951"/>
                  </a:lnTo>
                  <a:lnTo>
                    <a:pt x="3246396" y="47291"/>
                  </a:lnTo>
                  <a:lnTo>
                    <a:pt x="3176638" y="0"/>
                  </a:lnTo>
                  <a:lnTo>
                    <a:pt x="3210156" y="0"/>
                  </a:lnTo>
                  <a:lnTo>
                    <a:pt x="3254480" y="23182"/>
                  </a:lnTo>
                  <a:lnTo>
                    <a:pt x="3254376" y="22382"/>
                  </a:lnTo>
                  <a:lnTo>
                    <a:pt x="3280833" y="36220"/>
                  </a:lnTo>
                  <a:lnTo>
                    <a:pt x="4180312" y="27613"/>
                  </a:lnTo>
                  <a:close/>
                </a:path>
                <a:path w="5541009" h="1605280">
                  <a:moveTo>
                    <a:pt x="4392144" y="0"/>
                  </a:moveTo>
                  <a:lnTo>
                    <a:pt x="4251557" y="48414"/>
                  </a:lnTo>
                  <a:lnTo>
                    <a:pt x="4035833" y="1439137"/>
                  </a:lnTo>
                  <a:lnTo>
                    <a:pt x="4012937" y="1427162"/>
                  </a:lnTo>
                  <a:lnTo>
                    <a:pt x="4226269" y="51649"/>
                  </a:lnTo>
                  <a:lnTo>
                    <a:pt x="4180312" y="27613"/>
                  </a:lnTo>
                  <a:lnTo>
                    <a:pt x="4215420" y="27277"/>
                  </a:lnTo>
                  <a:lnTo>
                    <a:pt x="4193745" y="0"/>
                  </a:lnTo>
                  <a:lnTo>
                    <a:pt x="4216181" y="0"/>
                  </a:lnTo>
                  <a:lnTo>
                    <a:pt x="4231293" y="7904"/>
                  </a:lnTo>
                  <a:lnTo>
                    <a:pt x="4232046" y="0"/>
                  </a:lnTo>
                  <a:lnTo>
                    <a:pt x="4244696" y="0"/>
                  </a:lnTo>
                  <a:lnTo>
                    <a:pt x="4273412" y="15019"/>
                  </a:lnTo>
                  <a:lnTo>
                    <a:pt x="4317024" y="0"/>
                  </a:lnTo>
                  <a:lnTo>
                    <a:pt x="4392144" y="0"/>
                  </a:lnTo>
                  <a:close/>
                </a:path>
                <a:path w="5541009" h="1605280">
                  <a:moveTo>
                    <a:pt x="3220284" y="0"/>
                  </a:moveTo>
                  <a:lnTo>
                    <a:pt x="3254480" y="23182"/>
                  </a:lnTo>
                  <a:lnTo>
                    <a:pt x="3210156" y="0"/>
                  </a:lnTo>
                  <a:lnTo>
                    <a:pt x="3220284" y="0"/>
                  </a:lnTo>
                  <a:close/>
                </a:path>
                <a:path w="5541009" h="1605280">
                  <a:moveTo>
                    <a:pt x="3276134" y="0"/>
                  </a:moveTo>
                  <a:lnTo>
                    <a:pt x="3280833" y="36220"/>
                  </a:lnTo>
                  <a:lnTo>
                    <a:pt x="3254376" y="22382"/>
                  </a:lnTo>
                  <a:lnTo>
                    <a:pt x="3251472" y="0"/>
                  </a:lnTo>
                  <a:lnTo>
                    <a:pt x="3276134" y="0"/>
                  </a:lnTo>
                  <a:close/>
                </a:path>
                <a:path w="5541009" h="1605280">
                  <a:moveTo>
                    <a:pt x="4225012" y="0"/>
                  </a:moveTo>
                  <a:lnTo>
                    <a:pt x="4231293" y="7904"/>
                  </a:lnTo>
                  <a:lnTo>
                    <a:pt x="4216181" y="0"/>
                  </a:lnTo>
                  <a:lnTo>
                    <a:pt x="4225012" y="0"/>
                  </a:lnTo>
                  <a:close/>
                </a:path>
                <a:path w="5541009" h="1605280">
                  <a:moveTo>
                    <a:pt x="4284372" y="0"/>
                  </a:moveTo>
                  <a:lnTo>
                    <a:pt x="4273412" y="15019"/>
                  </a:lnTo>
                  <a:lnTo>
                    <a:pt x="4244696" y="0"/>
                  </a:lnTo>
                  <a:lnTo>
                    <a:pt x="4284372" y="0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7456" y="1"/>
              <a:ext cx="4610543" cy="60126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944892" y="3886834"/>
            <a:ext cx="6343650" cy="6400165"/>
            <a:chOff x="11944892" y="3886834"/>
            <a:chExt cx="6343650" cy="64001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892" y="6670174"/>
              <a:ext cx="6343107" cy="36168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02630" y="3886834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09">
                  <a:moveTo>
                    <a:pt x="3253491" y="4359851"/>
                  </a:moveTo>
                  <a:lnTo>
                    <a:pt x="134557" y="4359851"/>
                  </a:lnTo>
                  <a:lnTo>
                    <a:pt x="92092" y="4352974"/>
                  </a:lnTo>
                  <a:lnTo>
                    <a:pt x="55163" y="4333840"/>
                  </a:lnTo>
                  <a:lnTo>
                    <a:pt x="26010" y="4304688"/>
                  </a:lnTo>
                  <a:lnTo>
                    <a:pt x="6876" y="4267758"/>
                  </a:lnTo>
                  <a:lnTo>
                    <a:pt x="0" y="4225294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3" y="26010"/>
                  </a:lnTo>
                  <a:lnTo>
                    <a:pt x="92092" y="6875"/>
                  </a:lnTo>
                  <a:lnTo>
                    <a:pt x="134554" y="0"/>
                  </a:lnTo>
                  <a:lnTo>
                    <a:pt x="3253493" y="0"/>
                  </a:lnTo>
                  <a:lnTo>
                    <a:pt x="3295956" y="6875"/>
                  </a:lnTo>
                  <a:lnTo>
                    <a:pt x="3332885" y="26010"/>
                  </a:lnTo>
                  <a:lnTo>
                    <a:pt x="3362037" y="55162"/>
                  </a:lnTo>
                  <a:lnTo>
                    <a:pt x="3381172" y="92091"/>
                  </a:lnTo>
                  <a:lnTo>
                    <a:pt x="3388048" y="134556"/>
                  </a:lnTo>
                  <a:lnTo>
                    <a:pt x="3388048" y="4225294"/>
                  </a:lnTo>
                  <a:lnTo>
                    <a:pt x="3381172" y="4267758"/>
                  </a:lnTo>
                  <a:lnTo>
                    <a:pt x="3362037" y="4304688"/>
                  </a:lnTo>
                  <a:lnTo>
                    <a:pt x="3332885" y="4333840"/>
                  </a:lnTo>
                  <a:lnTo>
                    <a:pt x="3295956" y="4352974"/>
                  </a:lnTo>
                  <a:lnTo>
                    <a:pt x="3253491" y="4359851"/>
                  </a:lnTo>
                  <a:close/>
                </a:path>
              </a:pathLst>
            </a:custGeom>
            <a:solidFill>
              <a:srgbClr val="ABCA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5532423" y="3886834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59" h="4359909">
                <a:moveTo>
                  <a:pt x="3253491" y="4359851"/>
                </a:moveTo>
                <a:lnTo>
                  <a:pt x="134557" y="4359851"/>
                </a:lnTo>
                <a:lnTo>
                  <a:pt x="92091" y="4352974"/>
                </a:lnTo>
                <a:lnTo>
                  <a:pt x="55162" y="4333840"/>
                </a:lnTo>
                <a:lnTo>
                  <a:pt x="26010" y="4304688"/>
                </a:lnTo>
                <a:lnTo>
                  <a:pt x="6876" y="4267758"/>
                </a:lnTo>
                <a:lnTo>
                  <a:pt x="0" y="4225294"/>
                </a:lnTo>
                <a:lnTo>
                  <a:pt x="0" y="134556"/>
                </a:lnTo>
                <a:lnTo>
                  <a:pt x="6876" y="92091"/>
                </a:lnTo>
                <a:lnTo>
                  <a:pt x="26010" y="55162"/>
                </a:lnTo>
                <a:lnTo>
                  <a:pt x="55162" y="26010"/>
                </a:lnTo>
                <a:lnTo>
                  <a:pt x="92091" y="6875"/>
                </a:lnTo>
                <a:lnTo>
                  <a:pt x="134554" y="0"/>
                </a:lnTo>
                <a:lnTo>
                  <a:pt x="3253493" y="0"/>
                </a:lnTo>
                <a:lnTo>
                  <a:pt x="3295956" y="6875"/>
                </a:lnTo>
                <a:lnTo>
                  <a:pt x="3332885" y="26010"/>
                </a:lnTo>
                <a:lnTo>
                  <a:pt x="3362037" y="55162"/>
                </a:lnTo>
                <a:lnTo>
                  <a:pt x="3381172" y="92091"/>
                </a:lnTo>
                <a:lnTo>
                  <a:pt x="3388048" y="134556"/>
                </a:lnTo>
                <a:lnTo>
                  <a:pt x="3388048" y="4225294"/>
                </a:lnTo>
                <a:lnTo>
                  <a:pt x="3381172" y="4267758"/>
                </a:lnTo>
                <a:lnTo>
                  <a:pt x="3362037" y="4304688"/>
                </a:lnTo>
                <a:lnTo>
                  <a:pt x="3332885" y="4333840"/>
                </a:lnTo>
                <a:lnTo>
                  <a:pt x="3295956" y="4352974"/>
                </a:lnTo>
                <a:lnTo>
                  <a:pt x="3253491" y="4359851"/>
                </a:lnTo>
                <a:close/>
              </a:path>
            </a:pathLst>
          </a:custGeom>
          <a:solidFill>
            <a:srgbClr val="DD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5765" y="1"/>
            <a:ext cx="4762235" cy="666908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232146" y="1970342"/>
            <a:ext cx="355472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90" dirty="0">
                <a:latin typeface="Calibri"/>
                <a:cs typeface="Calibri"/>
              </a:rPr>
              <a:t>T</a:t>
            </a:r>
            <a:r>
              <a:rPr sz="8000" spc="-165" dirty="0">
                <a:latin typeface="Calibri"/>
                <a:cs typeface="Calibri"/>
              </a:rPr>
              <a:t>e</a:t>
            </a:r>
            <a:r>
              <a:rPr sz="8000" spc="370" dirty="0">
                <a:latin typeface="Calibri"/>
                <a:cs typeface="Calibri"/>
              </a:rPr>
              <a:t>s</a:t>
            </a:r>
            <a:r>
              <a:rPr sz="8000" spc="275" dirty="0">
                <a:latin typeface="Calibri"/>
                <a:cs typeface="Calibri"/>
              </a:rPr>
              <a:t>t</a:t>
            </a:r>
            <a:r>
              <a:rPr sz="8000" spc="630" dirty="0">
                <a:latin typeface="Calibri"/>
                <a:cs typeface="Calibri"/>
              </a:rPr>
              <a:t>i</a:t>
            </a:r>
            <a:r>
              <a:rPr sz="8000" spc="685" dirty="0">
                <a:latin typeface="Calibri"/>
                <a:cs typeface="Calibri"/>
              </a:rPr>
              <a:t>n</a:t>
            </a:r>
            <a:r>
              <a:rPr sz="8000" spc="755" dirty="0">
                <a:latin typeface="Calibri"/>
                <a:cs typeface="Calibri"/>
              </a:rPr>
              <a:t>g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8339" y="7433178"/>
            <a:ext cx="2153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latin typeface="Trebuchet MS"/>
                <a:cs typeface="Trebuchet MS"/>
              </a:rPr>
              <a:t>Unit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8339" y="4194297"/>
            <a:ext cx="50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-350" dirty="0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8547" y="4194297"/>
            <a:ext cx="54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30" dirty="0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21481" y="4194297"/>
            <a:ext cx="56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latin typeface="Trebuchet MS"/>
                <a:cs typeface="Trebuchet MS"/>
              </a:rPr>
              <a:t>0</a:t>
            </a:r>
            <a:r>
              <a:rPr sz="3600" b="1" spc="-55" dirty="0"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43442" y="4194297"/>
            <a:ext cx="543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5" dirty="0">
                <a:latin typeface="Trebuchet MS"/>
                <a:cs typeface="Trebuchet MS"/>
              </a:rPr>
              <a:t>0</a:t>
            </a:r>
            <a:r>
              <a:rPr sz="3600" spc="-15" dirty="0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3442" y="6899778"/>
            <a:ext cx="192976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-95" dirty="0">
                <a:latin typeface="Trebuchet MS"/>
                <a:cs typeface="Trebuchet MS"/>
              </a:rPr>
              <a:t>I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120" dirty="0">
                <a:latin typeface="Trebuchet MS"/>
                <a:cs typeface="Trebuchet MS"/>
              </a:rPr>
              <a:t>e</a:t>
            </a:r>
            <a:r>
              <a:rPr sz="3000" spc="345" dirty="0">
                <a:latin typeface="Trebuchet MS"/>
                <a:cs typeface="Trebuchet MS"/>
              </a:rPr>
              <a:t>g</a:t>
            </a:r>
            <a:r>
              <a:rPr sz="3000" spc="-114" dirty="0">
                <a:latin typeface="Trebuchet MS"/>
                <a:cs typeface="Trebuchet MS"/>
              </a:rPr>
              <a:t>r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75" dirty="0">
                <a:latin typeface="Trebuchet MS"/>
                <a:cs typeface="Trebuchet MS"/>
              </a:rPr>
              <a:t>n  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871" y="6899778"/>
            <a:ext cx="18783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F</a:t>
            </a:r>
            <a:r>
              <a:rPr sz="3000" spc="140" dirty="0">
                <a:latin typeface="Trebuchet MS"/>
                <a:cs typeface="Trebuchet MS"/>
              </a:rPr>
              <a:t>u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160" dirty="0">
                <a:latin typeface="Trebuchet MS"/>
                <a:cs typeface="Trebuchet MS"/>
              </a:rPr>
              <a:t>c</a:t>
            </a:r>
            <a:r>
              <a:rPr sz="3000" spc="-185" dirty="0">
                <a:latin typeface="Trebuchet MS"/>
                <a:cs typeface="Trebuchet MS"/>
              </a:rPr>
              <a:t>t</a:t>
            </a:r>
            <a:r>
              <a:rPr sz="3000" spc="-204" dirty="0">
                <a:latin typeface="Trebuchet MS"/>
                <a:cs typeface="Trebuchet MS"/>
              </a:rPr>
              <a:t>i</a:t>
            </a:r>
            <a:r>
              <a:rPr sz="3000" spc="175" dirty="0">
                <a:latin typeface="Trebuchet MS"/>
                <a:cs typeface="Trebuchet MS"/>
              </a:rPr>
              <a:t>o</a:t>
            </a:r>
            <a:r>
              <a:rPr sz="3000" spc="105" dirty="0">
                <a:latin typeface="Trebuchet MS"/>
                <a:cs typeface="Trebuchet MS"/>
              </a:rPr>
              <a:t>n</a:t>
            </a:r>
            <a:r>
              <a:rPr sz="3000" spc="55" dirty="0">
                <a:latin typeface="Trebuchet MS"/>
                <a:cs typeface="Trebuchet MS"/>
              </a:rPr>
              <a:t>a</a:t>
            </a:r>
            <a:r>
              <a:rPr sz="3000" spc="-70" dirty="0">
                <a:latin typeface="Trebuchet MS"/>
                <a:cs typeface="Trebuchet MS"/>
              </a:rPr>
              <a:t>l  </a:t>
            </a:r>
            <a:r>
              <a:rPr sz="3000" spc="75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42976" y="6899778"/>
            <a:ext cx="24047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b="1" spc="105" dirty="0">
                <a:latin typeface="Trebuchet MS"/>
                <a:cs typeface="Trebuchet MS"/>
              </a:rPr>
              <a:t>P</a:t>
            </a:r>
            <a:r>
              <a:rPr sz="3000" b="1" spc="70" dirty="0">
                <a:latin typeface="Trebuchet MS"/>
                <a:cs typeface="Trebuchet MS"/>
              </a:rPr>
              <a:t>e</a:t>
            </a:r>
            <a:r>
              <a:rPr sz="3000" b="1" spc="-125" dirty="0">
                <a:latin typeface="Trebuchet MS"/>
                <a:cs typeface="Trebuchet MS"/>
              </a:rPr>
              <a:t>r</a:t>
            </a:r>
            <a:r>
              <a:rPr sz="3000" b="1" dirty="0">
                <a:latin typeface="Trebuchet MS"/>
                <a:cs typeface="Trebuchet MS"/>
              </a:rPr>
              <a:t>f</a:t>
            </a:r>
            <a:r>
              <a:rPr sz="3000" b="1" spc="120" dirty="0">
                <a:latin typeface="Trebuchet MS"/>
                <a:cs typeface="Trebuchet MS"/>
              </a:rPr>
              <a:t>o</a:t>
            </a:r>
            <a:r>
              <a:rPr sz="3000" b="1" spc="-125" dirty="0">
                <a:latin typeface="Trebuchet MS"/>
                <a:cs typeface="Trebuchet MS"/>
              </a:rPr>
              <a:t>r</a:t>
            </a:r>
            <a:r>
              <a:rPr sz="3000" b="1" spc="210" dirty="0">
                <a:latin typeface="Trebuchet MS"/>
                <a:cs typeface="Trebuchet MS"/>
              </a:rPr>
              <a:t>m</a:t>
            </a:r>
            <a:r>
              <a:rPr sz="3000" b="1" spc="120" dirty="0">
                <a:latin typeface="Trebuchet MS"/>
                <a:cs typeface="Trebuchet MS"/>
              </a:rPr>
              <a:t>a</a:t>
            </a:r>
            <a:r>
              <a:rPr sz="3000" b="1" spc="40" dirty="0">
                <a:latin typeface="Trebuchet MS"/>
                <a:cs typeface="Trebuchet MS"/>
              </a:rPr>
              <a:t>n</a:t>
            </a:r>
            <a:r>
              <a:rPr sz="3000" b="1" spc="155" dirty="0">
                <a:latin typeface="Trebuchet MS"/>
                <a:cs typeface="Trebuchet MS"/>
              </a:rPr>
              <a:t>c</a:t>
            </a:r>
            <a:r>
              <a:rPr sz="3000" b="1" spc="45" dirty="0">
                <a:latin typeface="Trebuchet MS"/>
                <a:cs typeface="Trebuchet MS"/>
              </a:rPr>
              <a:t>e  </a:t>
            </a:r>
            <a:r>
              <a:rPr sz="3000" b="1" spc="80" dirty="0">
                <a:latin typeface="Trebuchet MS"/>
                <a:cs typeface="Trebuchet MS"/>
              </a:rPr>
              <a:t>Testing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B9E7E51-AECF-DB9B-D1CE-84CEE0C650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8918" y="0"/>
            <a:ext cx="13089255" cy="5405120"/>
            <a:chOff x="5198918" y="0"/>
            <a:chExt cx="13089255" cy="5405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469" y="3096957"/>
              <a:ext cx="3545117" cy="39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699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08"/>
              <a:ext cx="786573" cy="104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8622" y="0"/>
              <a:ext cx="6489376" cy="54045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0167" y="67209"/>
            <a:ext cx="112617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650" dirty="0">
                <a:latin typeface="Calibri"/>
                <a:cs typeface="Calibri"/>
              </a:rPr>
              <a:t>Performance</a:t>
            </a:r>
            <a:r>
              <a:rPr sz="8800" spc="280" dirty="0">
                <a:latin typeface="Calibri"/>
                <a:cs typeface="Calibri"/>
              </a:rPr>
              <a:t> </a:t>
            </a:r>
            <a:r>
              <a:rPr sz="8800" spc="750" dirty="0"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82490"/>
            <a:ext cx="5794375" cy="6904990"/>
            <a:chOff x="0" y="3382490"/>
            <a:chExt cx="5794375" cy="69049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51104"/>
              <a:ext cx="5794087" cy="6358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382490"/>
              <a:ext cx="4393589" cy="69045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069993"/>
              <a:ext cx="5198785" cy="52170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8398" y="6369072"/>
            <a:ext cx="1711134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8090" marR="5080" indent="-2486025">
              <a:lnSpc>
                <a:spcPct val="128899"/>
              </a:lnSpc>
              <a:spcBef>
                <a:spcPts val="100"/>
              </a:spcBef>
            </a:pPr>
            <a:r>
              <a:rPr sz="3200" spc="75" dirty="0">
                <a:solidFill>
                  <a:srgbClr val="263383"/>
                </a:solidFill>
                <a:latin typeface="Trebuchet MS"/>
                <a:cs typeface="Trebuchet MS"/>
              </a:rPr>
              <a:t>Performance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263383"/>
                </a:solidFill>
                <a:latin typeface="Trebuchet MS"/>
                <a:cs typeface="Trebuchet MS"/>
              </a:rPr>
              <a:t>often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263383"/>
                </a:solidFill>
                <a:latin typeface="Trebuchet MS"/>
                <a:cs typeface="Trebuchet MS"/>
              </a:rPr>
              <a:t>entails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263383"/>
                </a:solidFill>
                <a:latin typeface="Trebuchet MS"/>
                <a:cs typeface="Trebuchet MS"/>
              </a:rPr>
              <a:t>creating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263383"/>
                </a:solidFill>
                <a:latin typeface="Trebuchet MS"/>
                <a:cs typeface="Trebuchet MS"/>
              </a:rPr>
              <a:t>large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rgbClr val="263383"/>
                </a:solidFill>
                <a:latin typeface="Trebuchet MS"/>
                <a:cs typeface="Trebuchet MS"/>
              </a:rPr>
              <a:t>number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rgbClr val="263383"/>
                </a:solidFill>
                <a:latin typeface="Trebuchet MS"/>
                <a:cs typeface="Trebuchet MS"/>
              </a:rPr>
              <a:t>user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263383"/>
                </a:solidFill>
                <a:latin typeface="Trebuchet MS"/>
                <a:cs typeface="Trebuchet MS"/>
              </a:rPr>
              <a:t>requests,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263383"/>
                </a:solidFill>
                <a:latin typeface="Trebuchet MS"/>
                <a:cs typeface="Trebuchet MS"/>
              </a:rPr>
              <a:t>transactions,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263383"/>
                </a:solidFill>
                <a:latin typeface="Trebuchet MS"/>
                <a:cs typeface="Trebuchet MS"/>
              </a:rPr>
              <a:t>or </a:t>
            </a:r>
            <a:r>
              <a:rPr sz="3200" spc="-9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263383"/>
                </a:solidFill>
                <a:latin typeface="Trebuchet MS"/>
                <a:cs typeface="Trebuchet MS"/>
              </a:rPr>
              <a:t>other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263383"/>
                </a:solidFill>
                <a:latin typeface="Trebuchet MS"/>
                <a:cs typeface="Trebuchet MS"/>
              </a:rPr>
              <a:t>pertinent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263383"/>
                </a:solidFill>
                <a:latin typeface="Trebuchet MS"/>
                <a:cs typeface="Trebuchet MS"/>
              </a:rPr>
              <a:t>activities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263383"/>
                </a:solidFill>
                <a:latin typeface="Trebuchet MS"/>
                <a:cs typeface="Trebuchet MS"/>
              </a:rPr>
              <a:t>in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263383"/>
                </a:solidFill>
                <a:latin typeface="Trebuchet MS"/>
                <a:cs typeface="Trebuchet MS"/>
              </a:rPr>
              <a:t>order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263383"/>
                </a:solidFill>
                <a:latin typeface="Trebuchet MS"/>
                <a:cs typeface="Trebuchet MS"/>
              </a:rPr>
              <a:t>simulate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30" dirty="0">
                <a:solidFill>
                  <a:srgbClr val="263383"/>
                </a:solidFill>
                <a:latin typeface="Trebuchet MS"/>
                <a:cs typeface="Trebuchet MS"/>
              </a:rPr>
              <a:t>realistic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263383"/>
                </a:solidFill>
                <a:latin typeface="Trebuchet MS"/>
                <a:cs typeface="Trebuchet MS"/>
              </a:rPr>
              <a:t>workload</a:t>
            </a:r>
            <a:r>
              <a:rPr sz="3200" b="1" spc="25" dirty="0">
                <a:solidFill>
                  <a:srgbClr val="263383"/>
                </a:solidFill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639" y="2530057"/>
            <a:ext cx="17833340" cy="260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26415" algn="ctr">
              <a:lnSpc>
                <a:spcPct val="100000"/>
              </a:lnSpc>
              <a:spcBef>
                <a:spcPts val="100"/>
              </a:spcBef>
            </a:pP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50">
              <a:latin typeface="Trebuchet MS"/>
              <a:cs typeface="Trebuchet MS"/>
            </a:endParaRPr>
          </a:p>
          <a:p>
            <a:pPr marL="4288155" marR="5080" indent="-4276090">
              <a:lnSpc>
                <a:spcPct val="128899"/>
              </a:lnSpc>
            </a:pPr>
            <a:r>
              <a:rPr sz="3200" spc="75" dirty="0">
                <a:solidFill>
                  <a:srgbClr val="263383"/>
                </a:solidFill>
                <a:latin typeface="Trebuchet MS"/>
                <a:cs typeface="Trebuchet MS"/>
              </a:rPr>
              <a:t>Performance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263383"/>
                </a:solidFill>
                <a:latin typeface="Trebuchet MS"/>
                <a:cs typeface="Trebuchet MS"/>
              </a:rPr>
              <a:t>sort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rgbClr val="263383"/>
                </a:solidFill>
                <a:latin typeface="Trebuchet MS"/>
                <a:cs typeface="Trebuchet MS"/>
              </a:rPr>
              <a:t>that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00" dirty="0">
                <a:solidFill>
                  <a:srgbClr val="263383"/>
                </a:solidFill>
                <a:latin typeface="Trebuchet MS"/>
                <a:cs typeface="Trebuchet MS"/>
              </a:rPr>
              <a:t>assesses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70" dirty="0">
                <a:solidFill>
                  <a:srgbClr val="263383"/>
                </a:solidFill>
                <a:latin typeface="Trebuchet MS"/>
                <a:cs typeface="Trebuchet MS"/>
              </a:rPr>
              <a:t>how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263383"/>
                </a:solidFill>
                <a:latin typeface="Trebuchet MS"/>
                <a:cs typeface="Trebuchet MS"/>
              </a:rPr>
              <a:t>well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263383"/>
                </a:solidFill>
                <a:latin typeface="Trebuchet MS"/>
                <a:cs typeface="Trebuchet MS"/>
              </a:rPr>
              <a:t>system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263383"/>
                </a:solidFill>
                <a:latin typeface="Trebuchet MS"/>
                <a:cs typeface="Trebuchet MS"/>
              </a:rPr>
              <a:t>performs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25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140" dirty="0">
                <a:solidFill>
                  <a:srgbClr val="263383"/>
                </a:solidFill>
                <a:latin typeface="Trebuchet MS"/>
                <a:cs typeface="Trebuchet MS"/>
              </a:rPr>
              <a:t>behaves </a:t>
            </a:r>
            <a:r>
              <a:rPr sz="3200" spc="-9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263383"/>
                </a:solidFill>
                <a:latin typeface="Trebuchet MS"/>
                <a:cs typeface="Trebuchet MS"/>
              </a:rPr>
              <a:t>under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rgbClr val="263383"/>
                </a:solidFill>
                <a:latin typeface="Trebuchet MS"/>
                <a:cs typeface="Trebuchet MS"/>
              </a:rPr>
              <a:t>certain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263383"/>
                </a:solidFill>
                <a:latin typeface="Trebuchet MS"/>
                <a:cs typeface="Trebuchet MS"/>
              </a:rPr>
              <a:t>workload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263383"/>
                </a:solidFill>
                <a:latin typeface="Trebuchet MS"/>
                <a:cs typeface="Trebuchet MS"/>
              </a:rPr>
              <a:t>or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263383"/>
                </a:solidFill>
                <a:latin typeface="Trebuchet MS"/>
                <a:cs typeface="Trebuchet MS"/>
              </a:rPr>
              <a:t>set</a:t>
            </a:r>
            <a:r>
              <a:rPr sz="32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20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263383"/>
                </a:solidFill>
                <a:latin typeface="Trebuchet MS"/>
                <a:cs typeface="Trebuchet MS"/>
              </a:rPr>
              <a:t>circumstances.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060E41-13B3-9CF6-FFEF-7EAC8CA6A2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63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4"/>
            <a:ext cx="4336415" cy="104775"/>
            <a:chOff x="5198918" y="3072114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5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4"/>
              <a:ext cx="786573" cy="1045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25973" y="3"/>
            <a:ext cx="6962026" cy="671141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382490"/>
            <a:ext cx="14005560" cy="6904990"/>
            <a:chOff x="0" y="3382490"/>
            <a:chExt cx="14005560" cy="690499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51107"/>
              <a:ext cx="5794087" cy="6358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382490"/>
              <a:ext cx="4393589" cy="69045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069993"/>
              <a:ext cx="5198785" cy="52170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3322" y="3491644"/>
              <a:ext cx="9391649" cy="57626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80167" y="67214"/>
            <a:ext cx="112617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650" dirty="0">
                <a:solidFill>
                  <a:srgbClr val="263383"/>
                </a:solidFill>
                <a:latin typeface="Calibri"/>
                <a:cs typeface="Calibri"/>
              </a:rPr>
              <a:t>Performance</a:t>
            </a:r>
            <a:r>
              <a:rPr sz="8800" b="1" spc="280" dirty="0">
                <a:solidFill>
                  <a:srgbClr val="263383"/>
                </a:solidFill>
                <a:latin typeface="Calibri"/>
                <a:cs typeface="Calibri"/>
              </a:rPr>
              <a:t> </a:t>
            </a:r>
            <a:r>
              <a:rPr sz="8800" b="1" spc="750" dirty="0">
                <a:solidFill>
                  <a:srgbClr val="263383"/>
                </a:solidFill>
                <a:latin typeface="Calibri"/>
                <a:cs typeface="Calibri"/>
              </a:rPr>
              <a:t>Testing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65787" y="2163937"/>
            <a:ext cx="5356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0" dirty="0">
                <a:latin typeface="Trebuchet MS"/>
                <a:cs typeface="Trebuchet MS"/>
              </a:rPr>
              <a:t>Performance</a:t>
            </a:r>
            <a:r>
              <a:rPr sz="3600" b="1" spc="-254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Test</a:t>
            </a:r>
            <a:r>
              <a:rPr sz="3600" b="1" spc="-250" dirty="0">
                <a:latin typeface="Trebuchet MS"/>
                <a:cs typeface="Trebuchet MS"/>
              </a:rPr>
              <a:t> </a:t>
            </a:r>
            <a:r>
              <a:rPr sz="3600" b="1" spc="65" dirty="0">
                <a:latin typeface="Trebuchet MS"/>
                <a:cs typeface="Trebuchet MS"/>
              </a:rPr>
              <a:t>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8F7746-6657-5ACB-5383-B12ECCD2CD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49666"/>
            <a:ext cx="16155035" cy="8237855"/>
            <a:chOff x="0" y="2049666"/>
            <a:chExt cx="16155035" cy="82378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5"/>
              <a:ext cx="5794087" cy="635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6"/>
              <a:ext cx="3299409" cy="779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4120" y="5604198"/>
              <a:ext cx="13620749" cy="391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1251" y="3138100"/>
              <a:ext cx="9048749" cy="7334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6578" y="169894"/>
            <a:ext cx="1085786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-35" dirty="0"/>
              <a:t>Performance</a:t>
            </a:r>
            <a:r>
              <a:rPr sz="8800" spc="330" dirty="0"/>
              <a:t> </a:t>
            </a:r>
            <a:r>
              <a:rPr sz="8800" spc="45" dirty="0"/>
              <a:t>Testing</a:t>
            </a:r>
            <a:endParaRPr sz="8800"/>
          </a:p>
        </p:txBody>
      </p:sp>
      <p:sp>
        <p:nvSpPr>
          <p:cNvPr id="12" name="object 12"/>
          <p:cNvSpPr txBox="1"/>
          <p:nvPr/>
        </p:nvSpPr>
        <p:spPr>
          <a:xfrm>
            <a:off x="8028751" y="4535013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75" dirty="0">
                <a:latin typeface="Trebuchet MS"/>
                <a:cs typeface="Trebuchet MS"/>
              </a:rPr>
              <a:t>l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0466" y="1832556"/>
            <a:ext cx="18503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45" dirty="0">
                <a:latin typeface="Trebuchet MS"/>
                <a:cs typeface="Trebuchet MS"/>
              </a:rPr>
              <a:t>n</a:t>
            </a:r>
            <a:r>
              <a:rPr sz="3600" b="1" spc="-225" dirty="0">
                <a:latin typeface="Trebuchet MS"/>
                <a:cs typeface="Trebuchet MS"/>
              </a:rPr>
              <a:t> 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D1354A-CDE8-AC20-CDF2-D7B4477963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61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2"/>
            <a:ext cx="4336415" cy="104775"/>
            <a:chOff x="5198918" y="3072112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3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2"/>
              <a:ext cx="786573" cy="1045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25973" y="0"/>
            <a:ext cx="6962026" cy="67114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382489"/>
            <a:ext cx="13988415" cy="6904990"/>
            <a:chOff x="0" y="3382489"/>
            <a:chExt cx="13988415" cy="690499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51107"/>
              <a:ext cx="5794087" cy="6358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382489"/>
              <a:ext cx="4393590" cy="69045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069994"/>
              <a:ext cx="5198785" cy="5217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0739" y="3491048"/>
              <a:ext cx="9277349" cy="61626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948041" y="2163936"/>
            <a:ext cx="2392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5" dirty="0">
                <a:latin typeface="Trebuchet MS"/>
                <a:cs typeface="Trebuchet MS"/>
              </a:rPr>
              <a:t>T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r>
              <a:rPr sz="3600" b="1" spc="-225" dirty="0">
                <a:latin typeface="Trebuchet MS"/>
                <a:cs typeface="Trebuchet MS"/>
              </a:rPr>
              <a:t> </a:t>
            </a:r>
            <a:r>
              <a:rPr sz="3600" b="1" spc="365" dirty="0">
                <a:latin typeface="Trebuchet MS"/>
                <a:cs typeface="Trebuchet MS"/>
              </a:rPr>
              <a:t>S</a:t>
            </a:r>
            <a:r>
              <a:rPr sz="3600" b="1" spc="185" dirty="0">
                <a:latin typeface="Trebuchet MS"/>
                <a:cs typeface="Trebuchet MS"/>
              </a:rPr>
              <a:t>c</a:t>
            </a:r>
            <a:r>
              <a:rPr sz="3600" b="1" spc="-145" dirty="0">
                <a:latin typeface="Trebuchet MS"/>
                <a:cs typeface="Trebuchet MS"/>
              </a:rPr>
              <a:t>r</a:t>
            </a:r>
            <a:r>
              <a:rPr sz="3600" b="1" spc="-160" dirty="0">
                <a:latin typeface="Trebuchet MS"/>
                <a:cs typeface="Trebuchet MS"/>
              </a:rPr>
              <a:t>i</a:t>
            </a:r>
            <a:r>
              <a:rPr sz="3600" b="1" spc="185" dirty="0">
                <a:latin typeface="Trebuchet MS"/>
                <a:cs typeface="Trebuchet MS"/>
              </a:rPr>
              <a:t>p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1287" y="379445"/>
            <a:ext cx="1248981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1" spc="-25" dirty="0">
                <a:solidFill>
                  <a:srgbClr val="263383"/>
                </a:solidFill>
                <a:latin typeface="Cambria"/>
                <a:cs typeface="Cambria"/>
              </a:rPr>
              <a:t>Operational</a:t>
            </a:r>
            <a:r>
              <a:rPr sz="6700" b="1" spc="260" dirty="0">
                <a:solidFill>
                  <a:srgbClr val="263383"/>
                </a:solidFill>
                <a:latin typeface="Cambria"/>
                <a:cs typeface="Cambria"/>
              </a:rPr>
              <a:t> </a:t>
            </a:r>
            <a:r>
              <a:rPr sz="6700" b="1" spc="-45" dirty="0">
                <a:solidFill>
                  <a:srgbClr val="263383"/>
                </a:solidFill>
                <a:latin typeface="Cambria"/>
                <a:cs typeface="Cambria"/>
              </a:rPr>
              <a:t>Acceptance</a:t>
            </a:r>
            <a:r>
              <a:rPr sz="6700" b="1" spc="265" dirty="0">
                <a:solidFill>
                  <a:srgbClr val="263383"/>
                </a:solidFill>
                <a:latin typeface="Cambria"/>
                <a:cs typeface="Cambria"/>
              </a:rPr>
              <a:t> </a:t>
            </a:r>
            <a:r>
              <a:rPr sz="6700" b="1" spc="35" dirty="0">
                <a:solidFill>
                  <a:srgbClr val="263383"/>
                </a:solidFill>
                <a:latin typeface="Cambria"/>
                <a:cs typeface="Cambria"/>
              </a:rPr>
              <a:t>Testing</a:t>
            </a:r>
            <a:endParaRPr sz="6700">
              <a:latin typeface="Cambria"/>
              <a:cs typeface="Cambri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266E48-1CEA-8E18-EC7C-DDA7CF7F3E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1"/>
              <a:ext cx="7296318" cy="74368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1"/>
              <a:ext cx="5697860" cy="4179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6"/>
              <a:ext cx="5794087" cy="6358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7"/>
              <a:ext cx="5028991" cy="71006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9667"/>
              <a:ext cx="3299409" cy="779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760" y="5844258"/>
              <a:ext cx="15468599" cy="2666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7036" y="3186249"/>
              <a:ext cx="9096374" cy="81914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81287" y="379445"/>
            <a:ext cx="1248981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-25" dirty="0"/>
              <a:t>Operational</a:t>
            </a:r>
            <a:r>
              <a:rPr sz="6700" spc="260" dirty="0"/>
              <a:t> </a:t>
            </a:r>
            <a:r>
              <a:rPr sz="6700" spc="-45" dirty="0"/>
              <a:t>Acceptance</a:t>
            </a:r>
            <a:r>
              <a:rPr sz="6700" spc="265" dirty="0"/>
              <a:t> </a:t>
            </a:r>
            <a:r>
              <a:rPr sz="6700" spc="35" dirty="0"/>
              <a:t>Testing</a:t>
            </a:r>
            <a:endParaRPr sz="6700"/>
          </a:p>
        </p:txBody>
      </p:sp>
      <p:sp>
        <p:nvSpPr>
          <p:cNvPr id="11" name="object 11"/>
          <p:cNvSpPr txBox="1"/>
          <p:nvPr/>
        </p:nvSpPr>
        <p:spPr>
          <a:xfrm>
            <a:off x="8028751" y="4535015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75" dirty="0">
                <a:latin typeface="Trebuchet MS"/>
                <a:cs typeface="Trebuchet MS"/>
              </a:rPr>
              <a:t>l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0466" y="1832558"/>
            <a:ext cx="18503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5" dirty="0">
                <a:latin typeface="Trebuchet MS"/>
                <a:cs typeface="Trebuchet MS"/>
              </a:rPr>
              <a:t>R</a:t>
            </a:r>
            <a:r>
              <a:rPr sz="3600" b="1" spc="95" dirty="0">
                <a:latin typeface="Trebuchet MS"/>
                <a:cs typeface="Trebuchet MS"/>
              </a:rPr>
              <a:t>u</a:t>
            </a:r>
            <a:r>
              <a:rPr sz="3600" b="1" spc="45" dirty="0">
                <a:latin typeface="Trebuchet MS"/>
                <a:cs typeface="Trebuchet MS"/>
              </a:rPr>
              <a:t>n</a:t>
            </a:r>
            <a:r>
              <a:rPr sz="3600" b="1" spc="-225" dirty="0">
                <a:latin typeface="Trebuchet MS"/>
                <a:cs typeface="Trebuchet MS"/>
              </a:rPr>
              <a:t> 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r>
              <a:rPr sz="3600" b="1" spc="85" dirty="0">
                <a:latin typeface="Trebuchet MS"/>
                <a:cs typeface="Trebuchet MS"/>
              </a:rPr>
              <a:t>e</a:t>
            </a:r>
            <a:r>
              <a:rPr sz="3600" b="1" spc="235" dirty="0">
                <a:latin typeface="Trebuchet MS"/>
                <a:cs typeface="Trebuchet MS"/>
              </a:rPr>
              <a:t>s</a:t>
            </a:r>
            <a:r>
              <a:rPr sz="3600" b="1" spc="-45" dirty="0"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30D5FE-307C-AF7E-7F0E-C5703D5163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0"/>
              <a:ext cx="7296318" cy="74368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0"/>
              <a:ext cx="5697860" cy="41793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86305"/>
            <a:ext cx="5794375" cy="7101205"/>
            <a:chOff x="0" y="3186305"/>
            <a:chExt cx="5794375" cy="71012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4"/>
              <a:ext cx="5794087" cy="635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3334" y="6482500"/>
              <a:ext cx="142875" cy="142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3334" y="7196875"/>
              <a:ext cx="142875" cy="142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3334" y="7911250"/>
              <a:ext cx="142875" cy="1428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3334" y="8625625"/>
              <a:ext cx="142875" cy="142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3334" y="9340000"/>
              <a:ext cx="142875" cy="14287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85751" y="169894"/>
            <a:ext cx="413385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1090" dirty="0">
                <a:latin typeface="Calibri"/>
                <a:cs typeface="Calibri"/>
              </a:rPr>
              <a:t>P</a:t>
            </a:r>
            <a:r>
              <a:rPr sz="8800" spc="925" dirty="0">
                <a:latin typeface="Calibri"/>
                <a:cs typeface="Calibri"/>
              </a:rPr>
              <a:t>l</a:t>
            </a:r>
            <a:r>
              <a:rPr sz="8800" spc="850" dirty="0">
                <a:latin typeface="Calibri"/>
                <a:cs typeface="Calibri"/>
              </a:rPr>
              <a:t>u</a:t>
            </a:r>
            <a:r>
              <a:rPr sz="8800" spc="925" dirty="0">
                <a:latin typeface="Calibri"/>
                <a:cs typeface="Calibri"/>
              </a:rPr>
              <a:t>g</a:t>
            </a:r>
            <a:r>
              <a:rPr sz="8800" spc="869" dirty="0">
                <a:latin typeface="Calibri"/>
                <a:cs typeface="Calibri"/>
              </a:rPr>
              <a:t>i</a:t>
            </a:r>
            <a:r>
              <a:rPr sz="8800" spc="990" dirty="0">
                <a:latin typeface="Calibri"/>
                <a:cs typeface="Calibri"/>
              </a:rPr>
              <a:t>n</a:t>
            </a:r>
            <a:r>
              <a:rPr sz="8800" spc="525" dirty="0">
                <a:latin typeface="Calibri"/>
                <a:cs typeface="Calibri"/>
              </a:rPr>
              <a:t>s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8069" y="2484540"/>
            <a:ext cx="14126844" cy="71691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93700" indent="-327660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394335" algn="l"/>
              </a:tabLst>
            </a:pPr>
            <a:r>
              <a:rPr sz="3600" spc="265" dirty="0">
                <a:solidFill>
                  <a:srgbClr val="263383"/>
                </a:solidFill>
                <a:latin typeface="Trebuchet MS"/>
                <a:cs typeface="Trebuchet MS"/>
              </a:rPr>
              <a:t>Adds</a:t>
            </a:r>
            <a:r>
              <a:rPr sz="3600" spc="-18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204" dirty="0">
                <a:solidFill>
                  <a:srgbClr val="263383"/>
                </a:solidFill>
                <a:latin typeface="Trebuchet MS"/>
                <a:cs typeface="Trebuchet MS"/>
              </a:rPr>
              <a:t>More</a:t>
            </a:r>
            <a:r>
              <a:rPr sz="3600" spc="-18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263383"/>
                </a:solidFill>
                <a:latin typeface="Trebuchet MS"/>
                <a:cs typeface="Trebuchet MS"/>
              </a:rPr>
              <a:t>functionalities</a:t>
            </a:r>
            <a:endParaRPr sz="3600">
              <a:latin typeface="Trebuchet MS"/>
              <a:cs typeface="Trebuchet MS"/>
            </a:endParaRPr>
          </a:p>
          <a:p>
            <a:pPr marL="393700" indent="-37020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394335" algn="l"/>
              </a:tabLst>
            </a:pPr>
            <a:r>
              <a:rPr sz="3600" spc="254" dirty="0">
                <a:solidFill>
                  <a:srgbClr val="263383"/>
                </a:solidFill>
                <a:latin typeface="Trebuchet MS"/>
                <a:cs typeface="Trebuchet MS"/>
              </a:rPr>
              <a:t>Add</a:t>
            </a:r>
            <a:r>
              <a:rPr sz="3600" spc="-17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60" dirty="0">
                <a:solidFill>
                  <a:srgbClr val="263383"/>
                </a:solidFill>
                <a:latin typeface="Trebuchet MS"/>
                <a:cs typeface="Trebuchet MS"/>
              </a:rPr>
              <a:t>custom</a:t>
            </a:r>
            <a:r>
              <a:rPr sz="3600" spc="-17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rgbClr val="263383"/>
                </a:solidFill>
                <a:latin typeface="Trebuchet MS"/>
                <a:cs typeface="Trebuchet MS"/>
              </a:rPr>
              <a:t>command-line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rgbClr val="263383"/>
                </a:solidFill>
                <a:latin typeface="Trebuchet MS"/>
                <a:cs typeface="Trebuchet MS"/>
              </a:rPr>
              <a:t>options,</a:t>
            </a:r>
            <a:r>
              <a:rPr sz="3600" spc="-17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-70" dirty="0">
                <a:solidFill>
                  <a:srgbClr val="263383"/>
                </a:solidFill>
                <a:latin typeface="Trebuchet MS"/>
                <a:cs typeface="Trebuchet MS"/>
              </a:rPr>
              <a:t>fixtures,</a:t>
            </a:r>
            <a:r>
              <a:rPr sz="3600" spc="-17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hooks,</a:t>
            </a:r>
            <a:r>
              <a:rPr sz="3600" spc="-17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rgbClr val="263383"/>
                </a:solidFill>
                <a:latin typeface="Trebuchet MS"/>
                <a:cs typeface="Trebuchet MS"/>
              </a:rPr>
              <a:t>markers.</a:t>
            </a:r>
            <a:endParaRPr sz="3600">
              <a:latin typeface="Trebuchet MS"/>
              <a:cs typeface="Trebuchet MS"/>
            </a:endParaRPr>
          </a:p>
          <a:p>
            <a:pPr marL="510540" indent="-49339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511175" algn="l"/>
                <a:tab pos="7198359" algn="l"/>
              </a:tabLst>
            </a:pPr>
            <a:r>
              <a:rPr sz="3600" spc="65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r>
              <a:rPr sz="36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25" dirty="0">
                <a:solidFill>
                  <a:srgbClr val="263383"/>
                </a:solidFill>
                <a:latin typeface="Trebuchet MS"/>
                <a:cs typeface="Trebuchet MS"/>
              </a:rPr>
              <a:t>plugins</a:t>
            </a:r>
            <a:r>
              <a:rPr sz="36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30" dirty="0">
                <a:solidFill>
                  <a:srgbClr val="263383"/>
                </a:solidFill>
                <a:latin typeface="Trebuchet MS"/>
                <a:cs typeface="Trebuchet MS"/>
              </a:rPr>
              <a:t>can</a:t>
            </a:r>
            <a:r>
              <a:rPr sz="36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80" dirty="0">
                <a:solidFill>
                  <a:srgbClr val="263383"/>
                </a:solidFill>
                <a:latin typeface="Trebuchet MS"/>
                <a:cs typeface="Trebuchet MS"/>
              </a:rPr>
              <a:t>be</a:t>
            </a:r>
            <a:r>
              <a:rPr sz="36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25" dirty="0">
                <a:solidFill>
                  <a:srgbClr val="263383"/>
                </a:solidFill>
                <a:latin typeface="Trebuchet MS"/>
                <a:cs typeface="Trebuchet MS"/>
              </a:rPr>
              <a:t>installed	</a:t>
            </a:r>
            <a:r>
              <a:rPr sz="3600" spc="155" dirty="0">
                <a:solidFill>
                  <a:srgbClr val="263383"/>
                </a:solidFill>
                <a:latin typeface="Trebuchet MS"/>
                <a:cs typeface="Trebuchet MS"/>
              </a:rPr>
              <a:t>using</a:t>
            </a:r>
            <a:r>
              <a:rPr sz="3600" spc="-21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60" dirty="0">
                <a:solidFill>
                  <a:srgbClr val="263383"/>
                </a:solidFill>
                <a:latin typeface="Trebuchet MS"/>
                <a:cs typeface="Trebuchet MS"/>
              </a:rPr>
              <a:t>pip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4</a:t>
            </a:r>
            <a:r>
              <a:rPr sz="3600" spc="-645" dirty="0">
                <a:solidFill>
                  <a:srgbClr val="263383"/>
                </a:solidFill>
                <a:latin typeface="Trebuchet MS"/>
                <a:cs typeface="Trebuchet MS"/>
              </a:rPr>
              <a:t>.</a:t>
            </a:r>
            <a:r>
              <a:rPr sz="3600" spc="-73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-350" dirty="0">
                <a:solidFill>
                  <a:srgbClr val="263383"/>
                </a:solidFill>
                <a:latin typeface="Trebuchet MS"/>
                <a:cs typeface="Trebuchet MS"/>
              </a:rPr>
              <a:t>1</a:t>
            </a:r>
            <a:r>
              <a:rPr sz="3600" spc="245" dirty="0">
                <a:solidFill>
                  <a:srgbClr val="263383"/>
                </a:solidFill>
                <a:latin typeface="Trebuchet MS"/>
                <a:cs typeface="Trebuchet MS"/>
              </a:rPr>
              <a:t>8</a:t>
            </a:r>
            <a:r>
              <a:rPr sz="3600" spc="315" dirty="0">
                <a:solidFill>
                  <a:srgbClr val="263383"/>
                </a:solidFill>
                <a:latin typeface="Trebuchet MS"/>
                <a:cs typeface="Trebuchet MS"/>
              </a:rPr>
              <a:t>0</a:t>
            </a:r>
            <a:r>
              <a:rPr sz="3600" spc="-395" dirty="0">
                <a:solidFill>
                  <a:srgbClr val="263383"/>
                </a:solidFill>
                <a:latin typeface="Trebuchet MS"/>
                <a:cs typeface="Trebuchet MS"/>
              </a:rPr>
              <a:t>+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215" dirty="0">
                <a:solidFill>
                  <a:srgbClr val="263383"/>
                </a:solidFill>
                <a:latin typeface="Trebuchet MS"/>
                <a:cs typeface="Trebuchet MS"/>
              </a:rPr>
              <a:t>p</a:t>
            </a:r>
            <a:r>
              <a:rPr sz="3600" spc="-8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spc="170" dirty="0">
                <a:solidFill>
                  <a:srgbClr val="263383"/>
                </a:solidFill>
                <a:latin typeface="Trebuchet MS"/>
                <a:cs typeface="Trebuchet MS"/>
              </a:rPr>
              <a:t>u</a:t>
            </a:r>
            <a:r>
              <a:rPr sz="3600" spc="415" dirty="0">
                <a:solidFill>
                  <a:srgbClr val="263383"/>
                </a:solidFill>
                <a:latin typeface="Trebuchet MS"/>
                <a:cs typeface="Trebuchet MS"/>
              </a:rPr>
              <a:t>g</a:t>
            </a:r>
            <a:r>
              <a:rPr sz="3600" spc="-245" dirty="0">
                <a:solidFill>
                  <a:srgbClr val="263383"/>
                </a:solidFill>
                <a:latin typeface="Trebuchet MS"/>
                <a:cs typeface="Trebuchet MS"/>
              </a:rPr>
              <a:t>i</a:t>
            </a:r>
            <a:r>
              <a:rPr sz="3600" spc="130" dirty="0">
                <a:solidFill>
                  <a:srgbClr val="263383"/>
                </a:solidFill>
                <a:latin typeface="Trebuchet MS"/>
                <a:cs typeface="Trebuchet MS"/>
              </a:rPr>
              <a:t>n</a:t>
            </a:r>
            <a:r>
              <a:rPr sz="3600" spc="29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spc="155" dirty="0">
                <a:solidFill>
                  <a:srgbClr val="263383"/>
                </a:solidFill>
                <a:latin typeface="Trebuchet MS"/>
                <a:cs typeface="Trebuchet MS"/>
              </a:rPr>
              <a:t>v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spc="-245" dirty="0">
                <a:solidFill>
                  <a:srgbClr val="263383"/>
                </a:solidFill>
                <a:latin typeface="Trebuchet MS"/>
                <a:cs typeface="Trebuchet MS"/>
              </a:rPr>
              <a:t>i</a:t>
            </a:r>
            <a:r>
              <a:rPr sz="3600" spc="-8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spc="215" dirty="0">
                <a:solidFill>
                  <a:srgbClr val="263383"/>
                </a:solidFill>
                <a:latin typeface="Trebuchet MS"/>
                <a:cs typeface="Trebuchet MS"/>
              </a:rPr>
              <a:t>b</a:t>
            </a:r>
            <a:r>
              <a:rPr sz="3600" spc="-8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95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3600" b="1" spc="185" dirty="0">
                <a:solidFill>
                  <a:srgbClr val="263383"/>
                </a:solidFill>
                <a:latin typeface="Trebuchet MS"/>
                <a:cs typeface="Trebuchet MS"/>
              </a:rPr>
              <a:t>p</a:t>
            </a:r>
            <a:r>
              <a:rPr sz="3600" b="1" spc="55" dirty="0">
                <a:solidFill>
                  <a:srgbClr val="263383"/>
                </a:solidFill>
                <a:latin typeface="Trebuchet MS"/>
                <a:cs typeface="Trebuchet MS"/>
              </a:rPr>
              <a:t>y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8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-</a:t>
            </a:r>
            <a:r>
              <a:rPr sz="3600" b="1" spc="40" dirty="0">
                <a:solidFill>
                  <a:srgbClr val="263383"/>
                </a:solidFill>
                <a:latin typeface="Trebuchet MS"/>
                <a:cs typeface="Trebuchet MS"/>
              </a:rPr>
              <a:t>h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254" dirty="0">
                <a:solidFill>
                  <a:srgbClr val="263383"/>
                </a:solidFill>
                <a:latin typeface="Trebuchet MS"/>
                <a:cs typeface="Trebuchet MS"/>
              </a:rPr>
              <a:t>m</a:t>
            </a:r>
            <a:r>
              <a:rPr sz="3600" b="1" spc="7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434" dirty="0">
                <a:solidFill>
                  <a:srgbClr val="263383"/>
                </a:solidFill>
                <a:latin typeface="Trebuchet MS"/>
                <a:cs typeface="Trebuchet MS"/>
              </a:rPr>
              <a:t>: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40" dirty="0">
                <a:solidFill>
                  <a:srgbClr val="263383"/>
                </a:solidFill>
                <a:latin typeface="Trebuchet MS"/>
                <a:cs typeface="Trebuchet MS"/>
              </a:rPr>
              <a:t>G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130" dirty="0">
                <a:solidFill>
                  <a:srgbClr val="263383"/>
                </a:solidFill>
                <a:latin typeface="Trebuchet MS"/>
                <a:cs typeface="Trebuchet MS"/>
              </a:rPr>
              <a:t>n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-140" dirty="0">
                <a:solidFill>
                  <a:srgbClr val="263383"/>
                </a:solidFill>
                <a:latin typeface="Trebuchet MS"/>
                <a:cs typeface="Trebuchet MS"/>
              </a:rPr>
              <a:t>r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spc="-22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29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300" dirty="0">
                <a:solidFill>
                  <a:srgbClr val="263383"/>
                </a:solidFill>
                <a:latin typeface="Trebuchet MS"/>
                <a:cs typeface="Trebuchet MS"/>
              </a:rPr>
              <a:t>H</a:t>
            </a:r>
            <a:r>
              <a:rPr sz="3600" spc="10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spc="600" dirty="0">
                <a:solidFill>
                  <a:srgbClr val="263383"/>
                </a:solidFill>
                <a:latin typeface="Trebuchet MS"/>
                <a:cs typeface="Trebuchet MS"/>
              </a:rPr>
              <a:t>M</a:t>
            </a:r>
            <a:r>
              <a:rPr sz="3600" spc="27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254" dirty="0">
                <a:solidFill>
                  <a:srgbClr val="263383"/>
                </a:solidFill>
                <a:latin typeface="Trebuchet MS"/>
                <a:cs typeface="Trebuchet MS"/>
              </a:rPr>
              <a:t>R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215" dirty="0">
                <a:solidFill>
                  <a:srgbClr val="263383"/>
                </a:solidFill>
                <a:latin typeface="Trebuchet MS"/>
                <a:cs typeface="Trebuchet MS"/>
              </a:rPr>
              <a:t>p</a:t>
            </a:r>
            <a:r>
              <a:rPr sz="3600" spc="210" dirty="0">
                <a:solidFill>
                  <a:srgbClr val="263383"/>
                </a:solidFill>
                <a:latin typeface="Trebuchet MS"/>
                <a:cs typeface="Trebuchet MS"/>
              </a:rPr>
              <a:t>o</a:t>
            </a:r>
            <a:r>
              <a:rPr sz="3600" spc="-140" dirty="0">
                <a:solidFill>
                  <a:srgbClr val="263383"/>
                </a:solidFill>
                <a:latin typeface="Trebuchet MS"/>
                <a:cs typeface="Trebuchet MS"/>
              </a:rPr>
              <a:t>r</a:t>
            </a:r>
            <a:r>
              <a:rPr sz="3600" spc="-22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305"/>
              </a:spcBef>
              <a:tabLst>
                <a:tab pos="3093720" algn="l"/>
              </a:tabLst>
            </a:pPr>
            <a:r>
              <a:rPr sz="3600" b="1" spc="185" dirty="0">
                <a:solidFill>
                  <a:srgbClr val="263383"/>
                </a:solidFill>
                <a:latin typeface="Trebuchet MS"/>
                <a:cs typeface="Trebuchet MS"/>
              </a:rPr>
              <a:t>p</a:t>
            </a:r>
            <a:r>
              <a:rPr sz="3600" b="1" spc="55" dirty="0">
                <a:solidFill>
                  <a:srgbClr val="263383"/>
                </a:solidFill>
                <a:latin typeface="Trebuchet MS"/>
                <a:cs typeface="Trebuchet MS"/>
              </a:rPr>
              <a:t>y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8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180" dirty="0">
                <a:solidFill>
                  <a:srgbClr val="263383"/>
                </a:solidFill>
                <a:latin typeface="Trebuchet MS"/>
                <a:cs typeface="Trebuchet MS"/>
              </a:rPr>
              <a:t>-</a:t>
            </a:r>
            <a:r>
              <a:rPr sz="3600" b="1" spc="185" dirty="0">
                <a:solidFill>
                  <a:srgbClr val="263383"/>
                </a:solidFill>
                <a:latin typeface="Trebuchet MS"/>
                <a:cs typeface="Trebuchet MS"/>
              </a:rPr>
              <a:t>c</a:t>
            </a:r>
            <a:r>
              <a:rPr sz="3600" b="1" spc="140" dirty="0">
                <a:solidFill>
                  <a:srgbClr val="263383"/>
                </a:solidFill>
                <a:latin typeface="Trebuchet MS"/>
                <a:cs typeface="Trebuchet MS"/>
              </a:rPr>
              <a:t>o</a:t>
            </a:r>
            <a:r>
              <a:rPr sz="3600" b="1" spc="75" dirty="0">
                <a:solidFill>
                  <a:srgbClr val="263383"/>
                </a:solidFill>
                <a:latin typeface="Trebuchet MS"/>
                <a:cs typeface="Trebuchet MS"/>
              </a:rPr>
              <a:t>v	</a:t>
            </a:r>
            <a:r>
              <a:rPr sz="3600" b="1" spc="-434" dirty="0">
                <a:solidFill>
                  <a:srgbClr val="263383"/>
                </a:solidFill>
                <a:latin typeface="Trebuchet MS"/>
                <a:cs typeface="Trebuchet MS"/>
              </a:rPr>
              <a:t>: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0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29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spc="-22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315" dirty="0">
                <a:solidFill>
                  <a:srgbClr val="263383"/>
                </a:solidFill>
                <a:latin typeface="Trebuchet MS"/>
                <a:cs typeface="Trebuchet MS"/>
              </a:rPr>
              <a:t>C</a:t>
            </a:r>
            <a:r>
              <a:rPr sz="3600" spc="210" dirty="0">
                <a:solidFill>
                  <a:srgbClr val="263383"/>
                </a:solidFill>
                <a:latin typeface="Trebuchet MS"/>
                <a:cs typeface="Trebuchet MS"/>
              </a:rPr>
              <a:t>o</a:t>
            </a:r>
            <a:r>
              <a:rPr sz="3600" spc="155" dirty="0">
                <a:solidFill>
                  <a:srgbClr val="263383"/>
                </a:solidFill>
                <a:latin typeface="Trebuchet MS"/>
                <a:cs typeface="Trebuchet MS"/>
              </a:rPr>
              <a:t>v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spc="-140" dirty="0">
                <a:solidFill>
                  <a:srgbClr val="263383"/>
                </a:solidFill>
                <a:latin typeface="Trebuchet MS"/>
                <a:cs typeface="Trebuchet MS"/>
              </a:rPr>
              <a:t>r</a:t>
            </a:r>
            <a:r>
              <a:rPr sz="3600" spc="7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spc="415" dirty="0">
                <a:solidFill>
                  <a:srgbClr val="263383"/>
                </a:solidFill>
                <a:latin typeface="Trebuchet MS"/>
                <a:cs typeface="Trebuchet MS"/>
              </a:rPr>
              <a:t>g</a:t>
            </a:r>
            <a:r>
              <a:rPr sz="3600" spc="14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endParaRPr sz="36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305"/>
              </a:spcBef>
            </a:pPr>
            <a:r>
              <a:rPr sz="3600" b="1" spc="100" dirty="0">
                <a:solidFill>
                  <a:srgbClr val="263383"/>
                </a:solidFill>
                <a:latin typeface="Trebuchet MS"/>
                <a:cs typeface="Trebuchet MS"/>
              </a:rPr>
              <a:t>pytest-benchmarks</a:t>
            </a:r>
            <a:r>
              <a:rPr sz="3600" b="1" spc="-22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434" dirty="0">
                <a:solidFill>
                  <a:srgbClr val="263383"/>
                </a:solidFill>
                <a:latin typeface="Trebuchet MS"/>
                <a:cs typeface="Trebuchet MS"/>
              </a:rPr>
              <a:t>:</a:t>
            </a:r>
            <a:r>
              <a:rPr sz="3600" b="1" spc="-22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70" dirty="0">
                <a:solidFill>
                  <a:srgbClr val="263383"/>
                </a:solidFill>
                <a:latin typeface="Trebuchet MS"/>
                <a:cs typeface="Trebuchet MS"/>
              </a:rPr>
              <a:t>Records</a:t>
            </a:r>
            <a:r>
              <a:rPr sz="36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rgbClr val="263383"/>
                </a:solidFill>
                <a:latin typeface="Trebuchet MS"/>
                <a:cs typeface="Trebuchet MS"/>
              </a:rPr>
              <a:t>Performance</a:t>
            </a:r>
            <a:r>
              <a:rPr sz="36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263383"/>
                </a:solidFill>
                <a:latin typeface="Trebuchet MS"/>
                <a:cs typeface="Trebuchet MS"/>
              </a:rPr>
              <a:t>metrics</a:t>
            </a:r>
            <a:endParaRPr sz="36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305"/>
              </a:spcBef>
              <a:tabLst>
                <a:tab pos="3505835" algn="l"/>
                <a:tab pos="3837940" algn="l"/>
              </a:tabLst>
            </a:pPr>
            <a:r>
              <a:rPr sz="3600" b="1" spc="95" dirty="0">
                <a:solidFill>
                  <a:srgbClr val="263383"/>
                </a:solidFill>
                <a:latin typeface="Trebuchet MS"/>
                <a:cs typeface="Trebuchet MS"/>
              </a:rPr>
              <a:t>pytest-stress	</a:t>
            </a:r>
            <a:r>
              <a:rPr sz="3600" b="1" spc="-434" dirty="0">
                <a:solidFill>
                  <a:srgbClr val="263383"/>
                </a:solidFill>
                <a:latin typeface="Trebuchet MS"/>
                <a:cs typeface="Trebuchet MS"/>
              </a:rPr>
              <a:t>:	</a:t>
            </a:r>
            <a:r>
              <a:rPr sz="3600" spc="135" dirty="0">
                <a:solidFill>
                  <a:srgbClr val="263383"/>
                </a:solidFill>
                <a:latin typeface="Trebuchet MS"/>
                <a:cs typeface="Trebuchet MS"/>
              </a:rPr>
              <a:t>Stress</a:t>
            </a:r>
            <a:r>
              <a:rPr sz="3600" spc="-18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rgbClr val="263383"/>
                </a:solidFill>
                <a:latin typeface="Trebuchet MS"/>
                <a:cs typeface="Trebuchet MS"/>
              </a:rPr>
              <a:t>tests</a:t>
            </a:r>
            <a:r>
              <a:rPr sz="3600" spc="-18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600" spc="-18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263383"/>
                </a:solidFill>
                <a:latin typeface="Trebuchet MS"/>
                <a:cs typeface="Trebuchet MS"/>
              </a:rPr>
              <a:t>Application</a:t>
            </a:r>
            <a:endParaRPr sz="36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305"/>
              </a:spcBef>
            </a:pPr>
            <a:r>
              <a:rPr sz="3600" b="1" spc="70" dirty="0">
                <a:solidFill>
                  <a:srgbClr val="263383"/>
                </a:solidFill>
                <a:latin typeface="Trebuchet MS"/>
                <a:cs typeface="Trebuchet MS"/>
              </a:rPr>
              <a:t>pytest-timeout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434" dirty="0">
                <a:solidFill>
                  <a:srgbClr val="263383"/>
                </a:solidFill>
                <a:latin typeface="Trebuchet MS"/>
                <a:cs typeface="Trebuchet MS"/>
              </a:rPr>
              <a:t>:</a:t>
            </a:r>
            <a:r>
              <a:rPr sz="3600" b="1" spc="-22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25" dirty="0">
                <a:solidFill>
                  <a:srgbClr val="263383"/>
                </a:solidFill>
                <a:latin typeface="Trebuchet MS"/>
                <a:cs typeface="Trebuchet MS"/>
              </a:rPr>
              <a:t>Set</a:t>
            </a:r>
            <a:r>
              <a:rPr sz="36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rgbClr val="263383"/>
                </a:solidFill>
                <a:latin typeface="Trebuchet MS"/>
                <a:cs typeface="Trebuchet MS"/>
              </a:rPr>
              <a:t>timeouts</a:t>
            </a:r>
            <a:r>
              <a:rPr sz="3600" spc="-17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rgbClr val="263383"/>
                </a:solidFill>
                <a:latin typeface="Trebuchet MS"/>
                <a:cs typeface="Trebuchet MS"/>
              </a:rPr>
              <a:t>for</a:t>
            </a:r>
            <a:r>
              <a:rPr sz="36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rgbClr val="263383"/>
                </a:solidFill>
                <a:latin typeface="Trebuchet MS"/>
                <a:cs typeface="Trebuchet MS"/>
              </a:rPr>
              <a:t>individual</a:t>
            </a:r>
            <a:r>
              <a:rPr sz="3600" spc="-16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rgbClr val="263383"/>
                </a:solidFill>
                <a:latin typeface="Trebuchet MS"/>
                <a:cs typeface="Trebuchet MS"/>
              </a:rPr>
              <a:t>tests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25ADEA-378D-FA6E-D075-31382B2818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6272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870167"/>
            <a:ext cx="7598409" cy="7417434"/>
            <a:chOff x="0" y="2870167"/>
            <a:chExt cx="7598409" cy="741743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42181"/>
              <a:ext cx="3468370" cy="44448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870167"/>
              <a:ext cx="2353945" cy="4094479"/>
            </a:xfrm>
            <a:custGeom>
              <a:avLst/>
              <a:gdLst/>
              <a:ahLst/>
              <a:cxnLst/>
              <a:rect l="l" t="t" r="r" b="b"/>
              <a:pathLst>
                <a:path w="2353945" h="4094479">
                  <a:moveTo>
                    <a:pt x="2352929" y="3694462"/>
                  </a:moveTo>
                  <a:lnTo>
                    <a:pt x="2353604" y="3697299"/>
                  </a:lnTo>
                  <a:lnTo>
                    <a:pt x="2353336" y="3699991"/>
                  </a:lnTo>
                  <a:lnTo>
                    <a:pt x="2353244" y="3700934"/>
                  </a:lnTo>
                  <a:lnTo>
                    <a:pt x="2353035" y="3701805"/>
                  </a:lnTo>
                  <a:lnTo>
                    <a:pt x="2352742" y="3702614"/>
                  </a:lnTo>
                  <a:lnTo>
                    <a:pt x="2352077" y="3704590"/>
                  </a:lnTo>
                  <a:lnTo>
                    <a:pt x="2350856" y="3706405"/>
                  </a:lnTo>
                  <a:lnTo>
                    <a:pt x="2349117" y="3707830"/>
                  </a:lnTo>
                  <a:lnTo>
                    <a:pt x="2348631" y="3708265"/>
                  </a:lnTo>
                  <a:lnTo>
                    <a:pt x="2345866" y="3709798"/>
                  </a:lnTo>
                  <a:lnTo>
                    <a:pt x="2344649" y="3710190"/>
                  </a:lnTo>
                  <a:lnTo>
                    <a:pt x="2343375" y="3710374"/>
                  </a:lnTo>
                  <a:lnTo>
                    <a:pt x="0" y="4094167"/>
                  </a:lnTo>
                  <a:lnTo>
                    <a:pt x="0" y="4070438"/>
                  </a:lnTo>
                  <a:lnTo>
                    <a:pt x="2288561" y="3695638"/>
                  </a:lnTo>
                  <a:lnTo>
                    <a:pt x="2273786" y="3667028"/>
                  </a:lnTo>
                  <a:lnTo>
                    <a:pt x="2311807" y="3677999"/>
                  </a:lnTo>
                  <a:lnTo>
                    <a:pt x="2244185" y="3547061"/>
                  </a:lnTo>
                  <a:lnTo>
                    <a:pt x="2351116" y="3691870"/>
                  </a:lnTo>
                  <a:lnTo>
                    <a:pt x="2352929" y="3694462"/>
                  </a:lnTo>
                  <a:close/>
                </a:path>
                <a:path w="2353945" h="4094479">
                  <a:moveTo>
                    <a:pt x="2273786" y="3667028"/>
                  </a:moveTo>
                  <a:lnTo>
                    <a:pt x="2288561" y="3695638"/>
                  </a:lnTo>
                  <a:lnTo>
                    <a:pt x="482453" y="3174487"/>
                  </a:lnTo>
                  <a:lnTo>
                    <a:pt x="0" y="3676200"/>
                  </a:lnTo>
                  <a:lnTo>
                    <a:pt x="0" y="3642425"/>
                  </a:lnTo>
                  <a:lnTo>
                    <a:pt x="460888" y="3163115"/>
                  </a:lnTo>
                  <a:lnTo>
                    <a:pt x="438125" y="3119037"/>
                  </a:lnTo>
                  <a:lnTo>
                    <a:pt x="465782" y="3138078"/>
                  </a:lnTo>
                  <a:lnTo>
                    <a:pt x="462338" y="3080330"/>
                  </a:lnTo>
                  <a:lnTo>
                    <a:pt x="488839" y="3131646"/>
                  </a:lnTo>
                  <a:lnTo>
                    <a:pt x="497699" y="3121273"/>
                  </a:lnTo>
                  <a:lnTo>
                    <a:pt x="517891" y="3160371"/>
                  </a:lnTo>
                  <a:lnTo>
                    <a:pt x="2273786" y="3667028"/>
                  </a:lnTo>
                  <a:close/>
                </a:path>
                <a:path w="2353945" h="4094479">
                  <a:moveTo>
                    <a:pt x="438125" y="3119037"/>
                  </a:moveTo>
                  <a:lnTo>
                    <a:pt x="460888" y="3163115"/>
                  </a:lnTo>
                  <a:lnTo>
                    <a:pt x="0" y="2845814"/>
                  </a:lnTo>
                  <a:lnTo>
                    <a:pt x="0" y="2817406"/>
                  </a:lnTo>
                  <a:lnTo>
                    <a:pt x="438125" y="3119037"/>
                  </a:lnTo>
                  <a:close/>
                </a:path>
                <a:path w="2353945" h="4094479">
                  <a:moveTo>
                    <a:pt x="1751490" y="1611324"/>
                  </a:moveTo>
                  <a:lnTo>
                    <a:pt x="1764994" y="1637470"/>
                  </a:lnTo>
                  <a:lnTo>
                    <a:pt x="385158" y="1393357"/>
                  </a:lnTo>
                  <a:lnTo>
                    <a:pt x="488839" y="3131646"/>
                  </a:lnTo>
                  <a:lnTo>
                    <a:pt x="462338" y="3080330"/>
                  </a:lnTo>
                  <a:lnTo>
                    <a:pt x="363435" y="1421899"/>
                  </a:lnTo>
                  <a:lnTo>
                    <a:pt x="335398" y="1367611"/>
                  </a:lnTo>
                  <a:lnTo>
                    <a:pt x="366669" y="1367548"/>
                  </a:lnTo>
                  <a:lnTo>
                    <a:pt x="381188" y="1347794"/>
                  </a:lnTo>
                  <a:lnTo>
                    <a:pt x="393172" y="1371000"/>
                  </a:lnTo>
                  <a:lnTo>
                    <a:pt x="1751490" y="1611324"/>
                  </a:lnTo>
                  <a:close/>
                </a:path>
                <a:path w="2353945" h="4094479">
                  <a:moveTo>
                    <a:pt x="2244185" y="3547061"/>
                  </a:moveTo>
                  <a:lnTo>
                    <a:pt x="2311807" y="3677999"/>
                  </a:lnTo>
                  <a:lnTo>
                    <a:pt x="1646006" y="2776374"/>
                  </a:lnTo>
                  <a:lnTo>
                    <a:pt x="517891" y="3160371"/>
                  </a:lnTo>
                  <a:lnTo>
                    <a:pt x="497699" y="3121273"/>
                  </a:lnTo>
                  <a:lnTo>
                    <a:pt x="503851" y="3114070"/>
                  </a:lnTo>
                  <a:lnTo>
                    <a:pt x="515434" y="3136498"/>
                  </a:lnTo>
                  <a:lnTo>
                    <a:pt x="1639581" y="2753840"/>
                  </a:lnTo>
                  <a:lnTo>
                    <a:pt x="1643388" y="2722315"/>
                  </a:lnTo>
                  <a:lnTo>
                    <a:pt x="1662512" y="2759346"/>
                  </a:lnTo>
                  <a:lnTo>
                    <a:pt x="2244185" y="3547061"/>
                  </a:lnTo>
                  <a:close/>
                </a:path>
                <a:path w="2353945" h="4094479">
                  <a:moveTo>
                    <a:pt x="1759317" y="1644116"/>
                  </a:moveTo>
                  <a:lnTo>
                    <a:pt x="1770897" y="1666540"/>
                  </a:lnTo>
                  <a:lnTo>
                    <a:pt x="515434" y="3136498"/>
                  </a:lnTo>
                  <a:lnTo>
                    <a:pt x="503851" y="3114070"/>
                  </a:lnTo>
                  <a:lnTo>
                    <a:pt x="1759317" y="1644116"/>
                  </a:lnTo>
                  <a:close/>
                </a:path>
                <a:path w="2353945" h="4094479">
                  <a:moveTo>
                    <a:pt x="335398" y="1367611"/>
                  </a:moveTo>
                  <a:lnTo>
                    <a:pt x="363435" y="1421899"/>
                  </a:lnTo>
                  <a:lnTo>
                    <a:pt x="0" y="2115257"/>
                  </a:lnTo>
                  <a:lnTo>
                    <a:pt x="0" y="2064892"/>
                  </a:lnTo>
                  <a:lnTo>
                    <a:pt x="345032" y="1406656"/>
                  </a:lnTo>
                  <a:lnTo>
                    <a:pt x="324878" y="1367631"/>
                  </a:lnTo>
                  <a:lnTo>
                    <a:pt x="335398" y="1367611"/>
                  </a:lnTo>
                  <a:close/>
                </a:path>
                <a:path w="2353945" h="4094479">
                  <a:moveTo>
                    <a:pt x="324878" y="1367631"/>
                  </a:moveTo>
                  <a:lnTo>
                    <a:pt x="345032" y="1406656"/>
                  </a:lnTo>
                  <a:lnTo>
                    <a:pt x="0" y="1584845"/>
                  </a:lnTo>
                  <a:lnTo>
                    <a:pt x="0" y="1558501"/>
                  </a:lnTo>
                  <a:lnTo>
                    <a:pt x="324312" y="1391003"/>
                  </a:lnTo>
                  <a:lnTo>
                    <a:pt x="312254" y="1367656"/>
                  </a:lnTo>
                  <a:lnTo>
                    <a:pt x="324878" y="1367631"/>
                  </a:lnTo>
                  <a:close/>
                </a:path>
                <a:path w="2353945" h="4094479">
                  <a:moveTo>
                    <a:pt x="312254" y="1367656"/>
                  </a:moveTo>
                  <a:lnTo>
                    <a:pt x="324312" y="1391003"/>
                  </a:lnTo>
                  <a:lnTo>
                    <a:pt x="0" y="1391598"/>
                  </a:lnTo>
                  <a:lnTo>
                    <a:pt x="0" y="1368276"/>
                  </a:lnTo>
                  <a:lnTo>
                    <a:pt x="312254" y="1367656"/>
                  </a:lnTo>
                  <a:close/>
                </a:path>
                <a:path w="2353945" h="4094479">
                  <a:moveTo>
                    <a:pt x="1076183" y="366719"/>
                  </a:moveTo>
                  <a:lnTo>
                    <a:pt x="1086930" y="387529"/>
                  </a:lnTo>
                  <a:lnTo>
                    <a:pt x="0" y="979675"/>
                  </a:lnTo>
                  <a:lnTo>
                    <a:pt x="0" y="953017"/>
                  </a:lnTo>
                  <a:lnTo>
                    <a:pt x="1076183" y="366719"/>
                  </a:lnTo>
                  <a:close/>
                </a:path>
                <a:path w="2353945" h="4094479">
                  <a:moveTo>
                    <a:pt x="1104394" y="332950"/>
                  </a:moveTo>
                  <a:lnTo>
                    <a:pt x="1125706" y="374217"/>
                  </a:lnTo>
                  <a:lnTo>
                    <a:pt x="393172" y="1371000"/>
                  </a:lnTo>
                  <a:lnTo>
                    <a:pt x="381188" y="1347794"/>
                  </a:lnTo>
                  <a:lnTo>
                    <a:pt x="1086930" y="387529"/>
                  </a:lnTo>
                  <a:lnTo>
                    <a:pt x="1076183" y="366719"/>
                  </a:lnTo>
                  <a:lnTo>
                    <a:pt x="1097284" y="355223"/>
                  </a:lnTo>
                  <a:lnTo>
                    <a:pt x="1082349" y="326304"/>
                  </a:lnTo>
                  <a:lnTo>
                    <a:pt x="1104394" y="332950"/>
                  </a:lnTo>
                  <a:close/>
                </a:path>
                <a:path w="2353945" h="4094479">
                  <a:moveTo>
                    <a:pt x="1082349" y="326304"/>
                  </a:moveTo>
                  <a:lnTo>
                    <a:pt x="1097284" y="355223"/>
                  </a:lnTo>
                  <a:lnTo>
                    <a:pt x="0" y="24428"/>
                  </a:lnTo>
                  <a:lnTo>
                    <a:pt x="0" y="0"/>
                  </a:lnTo>
                  <a:lnTo>
                    <a:pt x="1082349" y="326304"/>
                  </a:lnTo>
                  <a:close/>
                </a:path>
                <a:path w="2353945" h="4094479">
                  <a:moveTo>
                    <a:pt x="1797854" y="1624580"/>
                  </a:moveTo>
                  <a:lnTo>
                    <a:pt x="1798831" y="1627340"/>
                  </a:lnTo>
                  <a:lnTo>
                    <a:pt x="1799023" y="1629189"/>
                  </a:lnTo>
                  <a:lnTo>
                    <a:pt x="1662512" y="2759346"/>
                  </a:lnTo>
                  <a:lnTo>
                    <a:pt x="1643388" y="2722315"/>
                  </a:lnTo>
                  <a:lnTo>
                    <a:pt x="1770897" y="1666540"/>
                  </a:lnTo>
                  <a:lnTo>
                    <a:pt x="1759317" y="1644116"/>
                  </a:lnTo>
                  <a:lnTo>
                    <a:pt x="1764994" y="1637470"/>
                  </a:lnTo>
                  <a:lnTo>
                    <a:pt x="1751490" y="1611324"/>
                  </a:lnTo>
                  <a:lnTo>
                    <a:pt x="1765920" y="1613876"/>
                  </a:lnTo>
                  <a:lnTo>
                    <a:pt x="1104394" y="332950"/>
                  </a:lnTo>
                  <a:lnTo>
                    <a:pt x="1130837" y="340922"/>
                  </a:lnTo>
                  <a:lnTo>
                    <a:pt x="1132874" y="341503"/>
                  </a:lnTo>
                  <a:lnTo>
                    <a:pt x="1134784" y="342701"/>
                  </a:lnTo>
                  <a:lnTo>
                    <a:pt x="1136908" y="345132"/>
                  </a:lnTo>
                  <a:lnTo>
                    <a:pt x="1137452" y="345931"/>
                  </a:lnTo>
                  <a:lnTo>
                    <a:pt x="1797554" y="1624103"/>
                  </a:lnTo>
                  <a:lnTo>
                    <a:pt x="1797854" y="1624580"/>
                  </a:lnTo>
                  <a:close/>
                </a:path>
                <a:path w="2353945" h="4094479">
                  <a:moveTo>
                    <a:pt x="2353357" y="3700032"/>
                  </a:move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22062"/>
              <a:ext cx="7598220" cy="646493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136408" y="3368204"/>
            <a:ext cx="8152130" cy="6918959"/>
            <a:chOff x="10136408" y="3368204"/>
            <a:chExt cx="8152130" cy="691895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3506" y="5842180"/>
              <a:ext cx="4434493" cy="44448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43709" y="3368204"/>
              <a:ext cx="2244725" cy="4301490"/>
            </a:xfrm>
            <a:custGeom>
              <a:avLst/>
              <a:gdLst/>
              <a:ahLst/>
              <a:cxnLst/>
              <a:rect l="l" t="t" r="r" b="b"/>
              <a:pathLst>
                <a:path w="2244725" h="4301490">
                  <a:moveTo>
                    <a:pt x="986850" y="3527425"/>
                  </a:moveTo>
                  <a:lnTo>
                    <a:pt x="992579" y="3538519"/>
                  </a:lnTo>
                  <a:lnTo>
                    <a:pt x="990795" y="3537307"/>
                  </a:lnTo>
                  <a:lnTo>
                    <a:pt x="989428" y="3535934"/>
                  </a:lnTo>
                  <a:lnTo>
                    <a:pt x="988451" y="3534042"/>
                  </a:lnTo>
                  <a:lnTo>
                    <a:pt x="988449" y="3533885"/>
                  </a:lnTo>
                  <a:lnTo>
                    <a:pt x="987911" y="3532742"/>
                  </a:lnTo>
                  <a:lnTo>
                    <a:pt x="987479" y="3531701"/>
                  </a:lnTo>
                  <a:lnTo>
                    <a:pt x="986850" y="3527425"/>
                  </a:lnTo>
                  <a:close/>
                </a:path>
                <a:path w="2244725" h="4301490">
                  <a:moveTo>
                    <a:pt x="2244288" y="4273790"/>
                  </a:moveTo>
                  <a:lnTo>
                    <a:pt x="2244288" y="4301160"/>
                  </a:lnTo>
                  <a:lnTo>
                    <a:pt x="992624" y="3538758"/>
                  </a:lnTo>
                  <a:lnTo>
                    <a:pt x="992579" y="3538519"/>
                  </a:lnTo>
                  <a:lnTo>
                    <a:pt x="986850" y="3527425"/>
                  </a:lnTo>
                  <a:lnTo>
                    <a:pt x="972262" y="3428218"/>
                  </a:lnTo>
                  <a:lnTo>
                    <a:pt x="1025578" y="3531453"/>
                  </a:lnTo>
                  <a:lnTo>
                    <a:pt x="2244288" y="4273790"/>
                  </a:lnTo>
                  <a:close/>
                </a:path>
                <a:path w="2244725" h="4301490">
                  <a:moveTo>
                    <a:pt x="2244288" y="3055651"/>
                  </a:moveTo>
                  <a:lnTo>
                    <a:pt x="2244288" y="3080585"/>
                  </a:lnTo>
                  <a:lnTo>
                    <a:pt x="1025578" y="3531453"/>
                  </a:lnTo>
                  <a:lnTo>
                    <a:pt x="972262" y="3428218"/>
                  </a:lnTo>
                  <a:lnTo>
                    <a:pt x="971068" y="3420093"/>
                  </a:lnTo>
                  <a:lnTo>
                    <a:pt x="1017289" y="3509592"/>
                  </a:lnTo>
                  <a:lnTo>
                    <a:pt x="2244288" y="3055651"/>
                  </a:lnTo>
                  <a:close/>
                </a:path>
                <a:path w="2244725" h="4301490">
                  <a:moveTo>
                    <a:pt x="2244288" y="2840112"/>
                  </a:moveTo>
                  <a:lnTo>
                    <a:pt x="2244288" y="2863678"/>
                  </a:lnTo>
                  <a:lnTo>
                    <a:pt x="1262590" y="2740268"/>
                  </a:lnTo>
                  <a:lnTo>
                    <a:pt x="1017289" y="3509592"/>
                  </a:lnTo>
                  <a:lnTo>
                    <a:pt x="971068" y="3420093"/>
                  </a:lnTo>
                  <a:lnTo>
                    <a:pt x="970051" y="3413180"/>
                  </a:lnTo>
                  <a:lnTo>
                    <a:pt x="1003086" y="3477147"/>
                  </a:lnTo>
                  <a:lnTo>
                    <a:pt x="1235925" y="2746904"/>
                  </a:lnTo>
                  <a:lnTo>
                    <a:pt x="1225159" y="2726056"/>
                  </a:lnTo>
                  <a:lnTo>
                    <a:pt x="1234643" y="2722450"/>
                  </a:lnTo>
                  <a:lnTo>
                    <a:pt x="1188502" y="2633105"/>
                  </a:lnTo>
                  <a:lnTo>
                    <a:pt x="1254511" y="2709689"/>
                  </a:lnTo>
                  <a:lnTo>
                    <a:pt x="1275419" y="2686044"/>
                  </a:lnTo>
                  <a:lnTo>
                    <a:pt x="1293237" y="2720544"/>
                  </a:lnTo>
                  <a:lnTo>
                    <a:pt x="2244288" y="2840112"/>
                  </a:lnTo>
                  <a:close/>
                </a:path>
                <a:path w="2244725" h="4301490">
                  <a:moveTo>
                    <a:pt x="1225159" y="2726056"/>
                  </a:moveTo>
                  <a:lnTo>
                    <a:pt x="1235925" y="2746904"/>
                  </a:lnTo>
                  <a:lnTo>
                    <a:pt x="913699" y="2869482"/>
                  </a:lnTo>
                  <a:lnTo>
                    <a:pt x="1003086" y="3477147"/>
                  </a:lnTo>
                  <a:lnTo>
                    <a:pt x="970051" y="3413180"/>
                  </a:lnTo>
                  <a:lnTo>
                    <a:pt x="889557" y="2865760"/>
                  </a:lnTo>
                  <a:lnTo>
                    <a:pt x="598603" y="2302379"/>
                  </a:lnTo>
                  <a:lnTo>
                    <a:pt x="906003" y="2847392"/>
                  </a:lnTo>
                  <a:lnTo>
                    <a:pt x="1225159" y="2726056"/>
                  </a:lnTo>
                  <a:close/>
                </a:path>
                <a:path w="2244725" h="4301490">
                  <a:moveTo>
                    <a:pt x="598603" y="2302379"/>
                  </a:moveTo>
                  <a:lnTo>
                    <a:pt x="889557" y="2865760"/>
                  </a:lnTo>
                  <a:lnTo>
                    <a:pt x="1765" y="1291739"/>
                  </a:lnTo>
                  <a:lnTo>
                    <a:pt x="1519" y="1291365"/>
                  </a:lnTo>
                  <a:lnTo>
                    <a:pt x="258" y="1288515"/>
                  </a:lnTo>
                  <a:lnTo>
                    <a:pt x="0" y="1286384"/>
                  </a:lnTo>
                  <a:lnTo>
                    <a:pt x="392" y="1283575"/>
                  </a:lnTo>
                  <a:lnTo>
                    <a:pt x="20126" y="1266986"/>
                  </a:lnTo>
                  <a:lnTo>
                    <a:pt x="79922" y="1382771"/>
                  </a:lnTo>
                  <a:lnTo>
                    <a:pt x="598603" y="2302379"/>
                  </a:lnTo>
                  <a:close/>
                </a:path>
                <a:path w="2244725" h="4301490">
                  <a:moveTo>
                    <a:pt x="1188502" y="2633105"/>
                  </a:moveTo>
                  <a:lnTo>
                    <a:pt x="1234643" y="2722450"/>
                  </a:lnTo>
                  <a:lnTo>
                    <a:pt x="79922" y="1382771"/>
                  </a:lnTo>
                  <a:lnTo>
                    <a:pt x="20126" y="1266986"/>
                  </a:lnTo>
                  <a:lnTo>
                    <a:pt x="22578" y="1265463"/>
                  </a:lnTo>
                  <a:lnTo>
                    <a:pt x="41841" y="1302764"/>
                  </a:lnTo>
                  <a:lnTo>
                    <a:pt x="1188502" y="2633105"/>
                  </a:lnTo>
                  <a:close/>
                </a:path>
                <a:path w="2244725" h="4301490">
                  <a:moveTo>
                    <a:pt x="2168513" y="1635209"/>
                  </a:moveTo>
                  <a:lnTo>
                    <a:pt x="2181827" y="1660990"/>
                  </a:lnTo>
                  <a:lnTo>
                    <a:pt x="41841" y="1302764"/>
                  </a:lnTo>
                  <a:lnTo>
                    <a:pt x="22578" y="1265463"/>
                  </a:lnTo>
                  <a:lnTo>
                    <a:pt x="33582" y="1258632"/>
                  </a:lnTo>
                  <a:lnTo>
                    <a:pt x="44341" y="1279464"/>
                  </a:lnTo>
                  <a:lnTo>
                    <a:pt x="2168513" y="1635209"/>
                  </a:lnTo>
                  <a:close/>
                </a:path>
                <a:path w="2244725" h="4301490">
                  <a:moveTo>
                    <a:pt x="2043004" y="11105"/>
                  </a:moveTo>
                  <a:lnTo>
                    <a:pt x="2053763" y="31939"/>
                  </a:lnTo>
                  <a:lnTo>
                    <a:pt x="44341" y="1279464"/>
                  </a:lnTo>
                  <a:lnTo>
                    <a:pt x="33582" y="1258632"/>
                  </a:lnTo>
                  <a:lnTo>
                    <a:pt x="2043004" y="11105"/>
                  </a:lnTo>
                  <a:close/>
                </a:path>
                <a:path w="2244725" h="4301490">
                  <a:moveTo>
                    <a:pt x="2244288" y="2203136"/>
                  </a:moveTo>
                  <a:lnTo>
                    <a:pt x="2244288" y="2229380"/>
                  </a:lnTo>
                  <a:lnTo>
                    <a:pt x="1293237" y="2720544"/>
                  </a:lnTo>
                  <a:lnTo>
                    <a:pt x="1275419" y="2686044"/>
                  </a:lnTo>
                  <a:lnTo>
                    <a:pt x="1292920" y="2666252"/>
                  </a:lnTo>
                  <a:lnTo>
                    <a:pt x="1304431" y="2688541"/>
                  </a:lnTo>
                  <a:lnTo>
                    <a:pt x="2244288" y="2203136"/>
                  </a:lnTo>
                  <a:close/>
                </a:path>
                <a:path w="2244725" h="4301490">
                  <a:moveTo>
                    <a:pt x="2180703" y="1637251"/>
                  </a:moveTo>
                  <a:lnTo>
                    <a:pt x="2200375" y="1675342"/>
                  </a:lnTo>
                  <a:lnTo>
                    <a:pt x="1304431" y="2688541"/>
                  </a:lnTo>
                  <a:lnTo>
                    <a:pt x="1292920" y="2666252"/>
                  </a:lnTo>
                  <a:lnTo>
                    <a:pt x="2181827" y="1660990"/>
                  </a:lnTo>
                  <a:lnTo>
                    <a:pt x="2168513" y="1635209"/>
                  </a:lnTo>
                  <a:lnTo>
                    <a:pt x="2180703" y="1637251"/>
                  </a:lnTo>
                  <a:close/>
                </a:path>
                <a:path w="2244725" h="4301490">
                  <a:moveTo>
                    <a:pt x="2244288" y="1618043"/>
                  </a:moveTo>
                  <a:lnTo>
                    <a:pt x="2244288" y="1664689"/>
                  </a:lnTo>
                  <a:lnTo>
                    <a:pt x="2221380" y="1664731"/>
                  </a:lnTo>
                  <a:lnTo>
                    <a:pt x="2244288" y="1725054"/>
                  </a:lnTo>
                  <a:lnTo>
                    <a:pt x="2244288" y="1790971"/>
                  </a:lnTo>
                  <a:lnTo>
                    <a:pt x="2200375" y="1675342"/>
                  </a:lnTo>
                  <a:lnTo>
                    <a:pt x="2180703" y="1637251"/>
                  </a:lnTo>
                  <a:lnTo>
                    <a:pt x="2191511" y="1639061"/>
                  </a:lnTo>
                  <a:lnTo>
                    <a:pt x="2186429" y="1579773"/>
                  </a:lnTo>
                  <a:lnTo>
                    <a:pt x="2214558" y="1634240"/>
                  </a:lnTo>
                  <a:lnTo>
                    <a:pt x="2244288" y="1618043"/>
                  </a:lnTo>
                  <a:close/>
                </a:path>
                <a:path w="2244725" h="4301490">
                  <a:moveTo>
                    <a:pt x="2244288" y="54145"/>
                  </a:moveTo>
                  <a:lnTo>
                    <a:pt x="2244288" y="78582"/>
                  </a:lnTo>
                  <a:lnTo>
                    <a:pt x="2076939" y="28132"/>
                  </a:lnTo>
                  <a:lnTo>
                    <a:pt x="2214558" y="1634240"/>
                  </a:lnTo>
                  <a:lnTo>
                    <a:pt x="2186429" y="1579773"/>
                  </a:lnTo>
                  <a:lnTo>
                    <a:pt x="2053763" y="31939"/>
                  </a:lnTo>
                  <a:lnTo>
                    <a:pt x="2043004" y="11105"/>
                  </a:lnTo>
                  <a:lnTo>
                    <a:pt x="2058038" y="1771"/>
                  </a:lnTo>
                  <a:lnTo>
                    <a:pt x="2059470" y="1086"/>
                  </a:lnTo>
                  <a:lnTo>
                    <a:pt x="2061635" y="231"/>
                  </a:lnTo>
                  <a:lnTo>
                    <a:pt x="2064122" y="0"/>
                  </a:lnTo>
                  <a:lnTo>
                    <a:pt x="2066557" y="585"/>
                  </a:lnTo>
                  <a:lnTo>
                    <a:pt x="2244288" y="54145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6408" y="4141069"/>
              <a:ext cx="8151590" cy="614593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1492" y="3547678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1492" y="6100378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1492" y="8653078"/>
            <a:ext cx="123825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974874" y="3166760"/>
            <a:ext cx="12373610" cy="6407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35100"/>
              </a:lnSpc>
              <a:spcBef>
                <a:spcPts val="90"/>
              </a:spcBef>
            </a:pPr>
            <a:r>
              <a:rPr sz="3100" spc="65" dirty="0">
                <a:latin typeface="Trebuchet MS"/>
                <a:cs typeface="Trebuchet MS"/>
              </a:rPr>
              <a:t>Pytest </a:t>
            </a:r>
            <a:r>
              <a:rPr sz="3100" spc="30" dirty="0">
                <a:latin typeface="Trebuchet MS"/>
                <a:cs typeface="Trebuchet MS"/>
              </a:rPr>
              <a:t>is </a:t>
            </a:r>
            <a:r>
              <a:rPr sz="3100" spc="75" dirty="0">
                <a:latin typeface="Trebuchet MS"/>
                <a:cs typeface="Trebuchet MS"/>
              </a:rPr>
              <a:t>a </a:t>
            </a:r>
            <a:r>
              <a:rPr sz="3100" spc="55" dirty="0">
                <a:latin typeface="Trebuchet MS"/>
                <a:cs typeface="Trebuchet MS"/>
              </a:rPr>
              <a:t>well-liked </a:t>
            </a:r>
            <a:r>
              <a:rPr sz="3100" spc="150" dirty="0">
                <a:latin typeface="Trebuchet MS"/>
                <a:cs typeface="Trebuchet MS"/>
              </a:rPr>
              <a:t>open-source </a:t>
            </a:r>
            <a:r>
              <a:rPr sz="3100" spc="105" dirty="0">
                <a:latin typeface="Trebuchet MS"/>
                <a:cs typeface="Trebuchet MS"/>
              </a:rPr>
              <a:t>Python </a:t>
            </a:r>
            <a:r>
              <a:rPr sz="3100" spc="60" dirty="0">
                <a:latin typeface="Trebuchet MS"/>
                <a:cs typeface="Trebuchet MS"/>
              </a:rPr>
              <a:t>software </a:t>
            </a:r>
            <a:r>
              <a:rPr sz="3100" spc="45" dirty="0">
                <a:latin typeface="Trebuchet MS"/>
                <a:cs typeface="Trebuchet MS"/>
              </a:rPr>
              <a:t>testing </a:t>
            </a:r>
            <a:r>
              <a:rPr sz="3100" spc="50" dirty="0">
                <a:latin typeface="Trebuchet MS"/>
                <a:cs typeface="Trebuchet MS"/>
              </a:rPr>
              <a:t> </a:t>
            </a:r>
            <a:r>
              <a:rPr sz="3100" spc="-120" dirty="0">
                <a:latin typeface="Trebuchet MS"/>
                <a:cs typeface="Trebuchet MS"/>
              </a:rPr>
              <a:t>f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70" dirty="0">
                <a:latin typeface="Trebuchet MS"/>
                <a:cs typeface="Trebuchet MS"/>
              </a:rPr>
              <a:t>a</a:t>
            </a:r>
            <a:r>
              <a:rPr sz="3100" spc="295" dirty="0">
                <a:latin typeface="Trebuchet MS"/>
                <a:cs typeface="Trebuchet MS"/>
              </a:rPr>
              <a:t>m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229" dirty="0">
                <a:latin typeface="Trebuchet MS"/>
                <a:cs typeface="Trebuchet MS"/>
              </a:rPr>
              <a:t>w</a:t>
            </a:r>
            <a:r>
              <a:rPr sz="3100" spc="190" dirty="0">
                <a:latin typeface="Trebuchet MS"/>
                <a:cs typeface="Trebuchet MS"/>
              </a:rPr>
              <a:t>o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90" dirty="0">
                <a:latin typeface="Trebuchet MS"/>
                <a:cs typeface="Trebuchet MS"/>
              </a:rPr>
              <a:t>k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550" dirty="0">
                <a:latin typeface="Trebuchet MS"/>
                <a:cs typeface="Trebuchet MS"/>
              </a:rPr>
              <a:t>.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95" dirty="0">
                <a:latin typeface="Trebuchet MS"/>
                <a:cs typeface="Trebuchet MS"/>
              </a:rPr>
              <a:t>I</a:t>
            </a:r>
            <a:r>
              <a:rPr sz="3100" spc="-185" dirty="0">
                <a:latin typeface="Trebuchet MS"/>
                <a:cs typeface="Trebuchet MS"/>
              </a:rPr>
              <a:t>t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125" dirty="0">
                <a:latin typeface="Trebuchet MS"/>
                <a:cs typeface="Trebuchet MS"/>
              </a:rPr>
              <a:t>n</a:t>
            </a:r>
            <a:r>
              <a:rPr sz="3100" spc="70" dirty="0">
                <a:latin typeface="Trebuchet MS"/>
                <a:cs typeface="Trebuchet MS"/>
              </a:rPr>
              <a:t>a</a:t>
            </a:r>
            <a:r>
              <a:rPr sz="3100" spc="195" dirty="0">
                <a:latin typeface="Trebuchet MS"/>
                <a:cs typeface="Trebuchet MS"/>
              </a:rPr>
              <a:t>b</a:t>
            </a:r>
            <a:r>
              <a:rPr sz="3100" spc="-70" dirty="0">
                <a:latin typeface="Trebuchet MS"/>
                <a:cs typeface="Trebuchet MS"/>
              </a:rPr>
              <a:t>l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265" dirty="0">
                <a:latin typeface="Trebuchet MS"/>
                <a:cs typeface="Trebuchet MS"/>
              </a:rPr>
              <a:t>s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95" dirty="0">
                <a:latin typeface="Trebuchet MS"/>
                <a:cs typeface="Trebuchet MS"/>
              </a:rPr>
              <a:t>p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190" dirty="0">
                <a:latin typeface="Trebuchet MS"/>
                <a:cs typeface="Trebuchet MS"/>
              </a:rPr>
              <a:t>o</a:t>
            </a:r>
            <a:r>
              <a:rPr sz="3100" spc="370" dirty="0">
                <a:latin typeface="Trebuchet MS"/>
                <a:cs typeface="Trebuchet MS"/>
              </a:rPr>
              <a:t>g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70" dirty="0">
                <a:latin typeface="Trebuchet MS"/>
                <a:cs typeface="Trebuchet MS"/>
              </a:rPr>
              <a:t>a</a:t>
            </a:r>
            <a:r>
              <a:rPr sz="3100" spc="295" dirty="0">
                <a:latin typeface="Trebuchet MS"/>
                <a:cs typeface="Trebuchet MS"/>
              </a:rPr>
              <a:t>mm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265" dirty="0">
                <a:latin typeface="Trebuchet MS"/>
                <a:cs typeface="Trebuchet MS"/>
              </a:rPr>
              <a:t>s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195" dirty="0">
                <a:latin typeface="Trebuchet MS"/>
                <a:cs typeface="Trebuchet MS"/>
              </a:rPr>
              <a:t>o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75" dirty="0">
                <a:latin typeface="Trebuchet MS"/>
                <a:cs typeface="Trebuchet MS"/>
              </a:rPr>
              <a:t>c</a:t>
            </a:r>
            <a:r>
              <a:rPr sz="3100" spc="-114" dirty="0">
                <a:latin typeface="Trebuchet MS"/>
                <a:cs typeface="Trebuchet MS"/>
              </a:rPr>
              <a:t>r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70" dirty="0">
                <a:latin typeface="Trebuchet MS"/>
                <a:cs typeface="Trebuchet MS"/>
              </a:rPr>
              <a:t>a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145" dirty="0">
                <a:latin typeface="Trebuchet MS"/>
                <a:cs typeface="Trebuchet MS"/>
              </a:rPr>
              <a:t>e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260" dirty="0">
                <a:latin typeface="Trebuchet MS"/>
                <a:cs typeface="Trebuchet MS"/>
              </a:rPr>
              <a:t>s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265" dirty="0">
                <a:latin typeface="Trebuchet MS"/>
                <a:cs typeface="Trebuchet MS"/>
              </a:rPr>
              <a:t>s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20" dirty="0">
                <a:latin typeface="Trebuchet MS"/>
                <a:cs typeface="Trebuchet MS"/>
              </a:rPr>
              <a:t>f</a:t>
            </a:r>
            <a:r>
              <a:rPr sz="3100" spc="190" dirty="0">
                <a:latin typeface="Trebuchet MS"/>
                <a:cs typeface="Trebuchet MS"/>
              </a:rPr>
              <a:t>o</a:t>
            </a:r>
            <a:r>
              <a:rPr sz="3100" spc="-110" dirty="0">
                <a:latin typeface="Trebuchet MS"/>
                <a:cs typeface="Trebuchet MS"/>
              </a:rPr>
              <a:t>r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125" dirty="0">
                <a:latin typeface="Trebuchet MS"/>
                <a:cs typeface="Trebuchet MS"/>
              </a:rPr>
              <a:t>h</a:t>
            </a:r>
            <a:r>
              <a:rPr sz="3100" spc="140" dirty="0">
                <a:latin typeface="Trebuchet MS"/>
                <a:cs typeface="Trebuchet MS"/>
              </a:rPr>
              <a:t>e</a:t>
            </a:r>
            <a:r>
              <a:rPr sz="3100" spc="-210" dirty="0">
                <a:latin typeface="Trebuchet MS"/>
                <a:cs typeface="Trebuchet MS"/>
              </a:rPr>
              <a:t>i</a:t>
            </a:r>
            <a:r>
              <a:rPr sz="3100" spc="-110" dirty="0">
                <a:latin typeface="Trebuchet MS"/>
                <a:cs typeface="Trebuchet MS"/>
              </a:rPr>
              <a:t>r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210" dirty="0">
                <a:latin typeface="Trebuchet MS"/>
                <a:cs typeface="Trebuchet MS"/>
              </a:rPr>
              <a:t>P</a:t>
            </a:r>
            <a:r>
              <a:rPr sz="3100" spc="160" dirty="0">
                <a:latin typeface="Trebuchet MS"/>
                <a:cs typeface="Trebuchet MS"/>
              </a:rPr>
              <a:t>y</a:t>
            </a:r>
            <a:r>
              <a:rPr sz="3100" spc="-190" dirty="0">
                <a:latin typeface="Trebuchet MS"/>
                <a:cs typeface="Trebuchet MS"/>
              </a:rPr>
              <a:t>t</a:t>
            </a:r>
            <a:r>
              <a:rPr sz="3100" spc="125" dirty="0">
                <a:latin typeface="Trebuchet MS"/>
                <a:cs typeface="Trebuchet MS"/>
              </a:rPr>
              <a:t>h</a:t>
            </a:r>
            <a:r>
              <a:rPr sz="3100" spc="190" dirty="0">
                <a:latin typeface="Trebuchet MS"/>
                <a:cs typeface="Trebuchet MS"/>
              </a:rPr>
              <a:t>o</a:t>
            </a:r>
            <a:r>
              <a:rPr sz="3100" spc="90" dirty="0">
                <a:latin typeface="Trebuchet MS"/>
                <a:cs typeface="Trebuchet MS"/>
              </a:rPr>
              <a:t>n  </a:t>
            </a:r>
            <a:r>
              <a:rPr sz="3100" spc="145" dirty="0">
                <a:latin typeface="Trebuchet MS"/>
                <a:cs typeface="Trebuchet MS"/>
              </a:rPr>
              <a:t>programs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45" dirty="0">
                <a:latin typeface="Trebuchet MS"/>
                <a:cs typeface="Trebuchet MS"/>
              </a:rPr>
              <a:t>that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30" dirty="0">
                <a:latin typeface="Trebuchet MS"/>
                <a:cs typeface="Trebuchet MS"/>
              </a:rPr>
              <a:t>are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35" dirty="0">
                <a:latin typeface="Trebuchet MS"/>
                <a:cs typeface="Trebuchet MS"/>
              </a:rPr>
              <a:t>effective,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35" dirty="0">
                <a:latin typeface="Trebuchet MS"/>
                <a:cs typeface="Trebuchet MS"/>
              </a:rPr>
              <a:t>scalable,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35" dirty="0">
                <a:latin typeface="Trebuchet MS"/>
                <a:cs typeface="Trebuchet MS"/>
              </a:rPr>
              <a:t>and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-10" dirty="0">
                <a:latin typeface="Trebuchet MS"/>
                <a:cs typeface="Trebuchet MS"/>
              </a:rPr>
              <a:t>maintainable.</a:t>
            </a: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153035" indent="-635" algn="ctr">
              <a:lnSpc>
                <a:spcPct val="135100"/>
              </a:lnSpc>
            </a:pPr>
            <a:r>
              <a:rPr sz="3100" spc="65" dirty="0">
                <a:latin typeface="Trebuchet MS"/>
                <a:cs typeface="Trebuchet MS"/>
              </a:rPr>
              <a:t>Pytest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70" dirty="0">
                <a:latin typeface="Trebuchet MS"/>
                <a:cs typeface="Trebuchet MS"/>
              </a:rPr>
              <a:t>makes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-195" dirty="0">
                <a:latin typeface="Trebuchet MS"/>
                <a:cs typeface="Trebuchet MS"/>
              </a:rPr>
              <a:t>it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00" dirty="0">
                <a:latin typeface="Trebuchet MS"/>
                <a:cs typeface="Trebuchet MS"/>
              </a:rPr>
              <a:t>simple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5" dirty="0">
                <a:latin typeface="Trebuchet MS"/>
                <a:cs typeface="Trebuchet MS"/>
              </a:rPr>
              <a:t>to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110" dirty="0">
                <a:latin typeface="Trebuchet MS"/>
                <a:cs typeface="Trebuchet MS"/>
              </a:rPr>
              <a:t>get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30" dirty="0">
                <a:latin typeface="Trebuchet MS"/>
                <a:cs typeface="Trebuchet MS"/>
              </a:rPr>
              <a:t>started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135" dirty="0">
                <a:latin typeface="Trebuchet MS"/>
                <a:cs typeface="Trebuchet MS"/>
              </a:rPr>
              <a:t>even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5" dirty="0">
                <a:latin typeface="Trebuchet MS"/>
                <a:cs typeface="Trebuchet MS"/>
              </a:rPr>
              <a:t>for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45" dirty="0">
                <a:latin typeface="Trebuchet MS"/>
                <a:cs typeface="Trebuchet MS"/>
              </a:rPr>
              <a:t>individuals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180" dirty="0">
                <a:latin typeface="Trebuchet MS"/>
                <a:cs typeface="Trebuchet MS"/>
              </a:rPr>
              <a:t>who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30" dirty="0">
                <a:latin typeface="Trebuchet MS"/>
                <a:cs typeface="Trebuchet MS"/>
              </a:rPr>
              <a:t>are </a:t>
            </a:r>
            <a:r>
              <a:rPr sz="3100" spc="35" dirty="0">
                <a:latin typeface="Trebuchet MS"/>
                <a:cs typeface="Trebuchet MS"/>
              </a:rPr>
              <a:t> </a:t>
            </a:r>
            <a:r>
              <a:rPr sz="3100" spc="165" dirty="0">
                <a:latin typeface="Trebuchet MS"/>
                <a:cs typeface="Trebuchet MS"/>
              </a:rPr>
              <a:t>new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5" dirty="0">
                <a:latin typeface="Trebuchet MS"/>
                <a:cs typeface="Trebuchet MS"/>
              </a:rPr>
              <a:t>to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45" dirty="0">
                <a:latin typeface="Trebuchet MS"/>
                <a:cs typeface="Trebuchet MS"/>
              </a:rPr>
              <a:t>testing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-10" dirty="0">
                <a:latin typeface="Trebuchet MS"/>
                <a:cs typeface="Trebuchet MS"/>
              </a:rPr>
              <a:t>with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-45" dirty="0">
                <a:latin typeface="Trebuchet MS"/>
                <a:cs typeface="Trebuchet MS"/>
              </a:rPr>
              <a:t>its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30" dirty="0">
                <a:latin typeface="Trebuchet MS"/>
                <a:cs typeface="Trebuchet MS"/>
              </a:rPr>
              <a:t>straightforward</a:t>
            </a:r>
            <a:r>
              <a:rPr sz="3100" spc="-130" dirty="0">
                <a:latin typeface="Trebuchet MS"/>
                <a:cs typeface="Trebuchet MS"/>
              </a:rPr>
              <a:t> </a:t>
            </a:r>
            <a:r>
              <a:rPr sz="3100" spc="135" dirty="0">
                <a:latin typeface="Trebuchet MS"/>
                <a:cs typeface="Trebuchet MS"/>
              </a:rPr>
              <a:t>and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95" dirty="0">
                <a:latin typeface="Trebuchet MS"/>
                <a:cs typeface="Trebuchet MS"/>
              </a:rPr>
              <a:t>understandable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135" dirty="0">
                <a:latin typeface="Trebuchet MS"/>
                <a:cs typeface="Trebuchet MS"/>
              </a:rPr>
              <a:t>API</a:t>
            </a:r>
            <a:r>
              <a:rPr sz="3100" spc="-135" dirty="0">
                <a:latin typeface="Trebuchet MS"/>
                <a:cs typeface="Trebuchet MS"/>
              </a:rPr>
              <a:t> </a:t>
            </a:r>
            <a:r>
              <a:rPr sz="3100" spc="-15" dirty="0">
                <a:latin typeface="Trebuchet MS"/>
                <a:cs typeface="Trebuchet MS"/>
              </a:rPr>
              <a:t>for </a:t>
            </a:r>
            <a:r>
              <a:rPr sz="3100" spc="-919" dirty="0">
                <a:latin typeface="Trebuchet MS"/>
                <a:cs typeface="Trebuchet MS"/>
              </a:rPr>
              <a:t> </a:t>
            </a:r>
            <a:r>
              <a:rPr sz="3100" spc="125" dirty="0">
                <a:latin typeface="Trebuchet MS"/>
                <a:cs typeface="Trebuchet MS"/>
              </a:rPr>
              <a:t>developing</a:t>
            </a:r>
            <a:r>
              <a:rPr sz="3100" spc="-145" dirty="0">
                <a:latin typeface="Trebuchet MS"/>
                <a:cs typeface="Trebuchet MS"/>
              </a:rPr>
              <a:t> </a:t>
            </a:r>
            <a:r>
              <a:rPr sz="3100" spc="-45" dirty="0">
                <a:latin typeface="Trebuchet MS"/>
                <a:cs typeface="Trebuchet MS"/>
              </a:rPr>
              <a:t>tests.</a:t>
            </a: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00">
              <a:latin typeface="Trebuchet MS"/>
              <a:cs typeface="Trebuchet MS"/>
            </a:endParaRPr>
          </a:p>
          <a:p>
            <a:pPr marL="260350" marR="252729" algn="ctr">
              <a:lnSpc>
                <a:spcPct val="135100"/>
              </a:lnSpc>
            </a:pPr>
            <a:r>
              <a:rPr sz="3100" spc="65" dirty="0">
                <a:latin typeface="Trebuchet MS"/>
                <a:cs typeface="Trebuchet MS"/>
              </a:rPr>
              <a:t>Pytest</a:t>
            </a:r>
            <a:r>
              <a:rPr sz="3100" spc="-145" dirty="0">
                <a:latin typeface="Trebuchet MS"/>
                <a:cs typeface="Trebuchet MS"/>
              </a:rPr>
              <a:t> </a:t>
            </a:r>
            <a:r>
              <a:rPr sz="3100" spc="190" dirty="0">
                <a:latin typeface="Trebuchet MS"/>
                <a:cs typeface="Trebuchet MS"/>
              </a:rPr>
              <a:t>was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45" dirty="0">
                <a:latin typeface="Trebuchet MS"/>
                <a:cs typeface="Trebuchet MS"/>
              </a:rPr>
              <a:t>developed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0" dirty="0">
                <a:latin typeface="Trebuchet MS"/>
                <a:cs typeface="Trebuchet MS"/>
              </a:rPr>
              <a:t>with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25" dirty="0">
                <a:latin typeface="Trebuchet MS"/>
                <a:cs typeface="Trebuchet MS"/>
              </a:rPr>
              <a:t>the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0" dirty="0">
                <a:latin typeface="Trebuchet MS"/>
                <a:cs typeface="Trebuchet MS"/>
              </a:rPr>
              <a:t>intention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35" dirty="0">
                <a:latin typeface="Trebuchet MS"/>
                <a:cs typeface="Trebuchet MS"/>
              </a:rPr>
              <a:t>of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25" dirty="0">
                <a:latin typeface="Trebuchet MS"/>
                <a:cs typeface="Trebuchet MS"/>
              </a:rPr>
              <a:t>making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45" dirty="0">
                <a:latin typeface="Trebuchet MS"/>
                <a:cs typeface="Trebuchet MS"/>
              </a:rPr>
              <a:t>testing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50" dirty="0">
                <a:latin typeface="Trebuchet MS"/>
                <a:cs typeface="Trebuchet MS"/>
              </a:rPr>
              <a:t>easier </a:t>
            </a:r>
            <a:r>
              <a:rPr sz="3100" spc="-919" dirty="0">
                <a:latin typeface="Trebuchet MS"/>
                <a:cs typeface="Trebuchet MS"/>
              </a:rPr>
              <a:t> </a:t>
            </a:r>
            <a:r>
              <a:rPr sz="3100" spc="135" dirty="0">
                <a:latin typeface="Trebuchet MS"/>
                <a:cs typeface="Trebuchet MS"/>
              </a:rPr>
              <a:t>and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30" dirty="0">
                <a:latin typeface="Trebuchet MS"/>
                <a:cs typeface="Trebuchet MS"/>
              </a:rPr>
              <a:t>more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55" dirty="0">
                <a:latin typeface="Trebuchet MS"/>
                <a:cs typeface="Trebuchet MS"/>
              </a:rPr>
              <a:t>enjoyable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15" dirty="0">
                <a:latin typeface="Trebuchet MS"/>
                <a:cs typeface="Trebuchet MS"/>
              </a:rPr>
              <a:t>for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105" dirty="0">
                <a:latin typeface="Trebuchet MS"/>
                <a:cs typeface="Trebuchet MS"/>
              </a:rPr>
              <a:t>Python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60" dirty="0">
                <a:latin typeface="Trebuchet MS"/>
                <a:cs typeface="Trebuchet MS"/>
              </a:rPr>
              <a:t>developers.</a:t>
            </a:r>
            <a:r>
              <a:rPr sz="3100" spc="-140" dirty="0">
                <a:latin typeface="Trebuchet MS"/>
                <a:cs typeface="Trebuchet MS"/>
              </a:rPr>
              <a:t> </a:t>
            </a:r>
            <a:r>
              <a:rPr sz="3100" spc="-550" dirty="0">
                <a:latin typeface="Trebuchet MS"/>
                <a:cs typeface="Trebuchet MS"/>
              </a:rPr>
              <a:t>.</a:t>
            </a:r>
            <a:endParaRPr sz="31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98918" y="2831249"/>
            <a:ext cx="7886700" cy="104775"/>
            <a:chOff x="5198918" y="2831249"/>
            <a:chExt cx="7886700" cy="10477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0469" y="2856098"/>
              <a:ext cx="3545117" cy="398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8918" y="2856840"/>
              <a:ext cx="3545117" cy="391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8389" y="2831249"/>
              <a:ext cx="786573" cy="1045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04643" y="98068"/>
            <a:ext cx="683514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645" dirty="0">
                <a:latin typeface="Calibri"/>
                <a:cs typeface="Calibri"/>
              </a:rPr>
              <a:t>Introduction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9214414-65ED-6093-269C-0D11ED5BC5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991681" y="3"/>
            <a:ext cx="7296784" cy="7437120"/>
            <a:chOff x="10991681" y="3"/>
            <a:chExt cx="7296784" cy="7437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681" y="3"/>
              <a:ext cx="7296318" cy="74368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138" y="3"/>
              <a:ext cx="5697860" cy="417937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1864486"/>
            <a:ext cx="17542510" cy="8422640"/>
            <a:chOff x="0" y="1864486"/>
            <a:chExt cx="17542510" cy="84226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51107"/>
              <a:ext cx="5794087" cy="6358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86311"/>
              <a:ext cx="5028988" cy="71006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473" y="1864486"/>
              <a:ext cx="16725899" cy="81057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67555" y="169897"/>
            <a:ext cx="71704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520" dirty="0"/>
              <a:t>HTML</a:t>
            </a:r>
            <a:r>
              <a:rPr sz="8800" spc="335" dirty="0"/>
              <a:t> </a:t>
            </a:r>
            <a:r>
              <a:rPr sz="8800" spc="-90" dirty="0"/>
              <a:t>Report</a:t>
            </a:r>
            <a:endParaRPr sz="88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145375-B501-A9D7-4932-3822544D96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59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10"/>
            <a:ext cx="4336415" cy="104775"/>
            <a:chOff x="5198918" y="3072110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1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0"/>
              <a:ext cx="786573" cy="104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33574" y="169894"/>
            <a:ext cx="563816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455" dirty="0">
                <a:latin typeface="Calibri"/>
                <a:cs typeface="Calibri"/>
              </a:rPr>
              <a:t>C</a:t>
            </a:r>
            <a:r>
              <a:rPr sz="8800" spc="-204" dirty="0">
                <a:latin typeface="Calibri"/>
                <a:cs typeface="Calibri"/>
              </a:rPr>
              <a:t>o</a:t>
            </a:r>
            <a:r>
              <a:rPr sz="8800" spc="755" dirty="0">
                <a:latin typeface="Calibri"/>
                <a:cs typeface="Calibri"/>
              </a:rPr>
              <a:t>n</a:t>
            </a:r>
            <a:r>
              <a:rPr sz="8800" spc="245" dirty="0">
                <a:latin typeface="Calibri"/>
                <a:cs typeface="Calibri"/>
              </a:rPr>
              <a:t>c</a:t>
            </a:r>
            <a:r>
              <a:rPr sz="8800" spc="775" dirty="0">
                <a:latin typeface="Calibri"/>
                <a:cs typeface="Calibri"/>
              </a:rPr>
              <a:t>l</a:t>
            </a:r>
            <a:r>
              <a:rPr sz="8800" spc="655" dirty="0">
                <a:latin typeface="Calibri"/>
                <a:cs typeface="Calibri"/>
              </a:rPr>
              <a:t>u</a:t>
            </a:r>
            <a:r>
              <a:rPr sz="8800" spc="405" dirty="0">
                <a:latin typeface="Calibri"/>
                <a:cs typeface="Calibri"/>
              </a:rPr>
              <a:t>s</a:t>
            </a:r>
            <a:r>
              <a:rPr sz="8800" spc="695" dirty="0">
                <a:latin typeface="Calibri"/>
                <a:cs typeface="Calibri"/>
              </a:rPr>
              <a:t>i</a:t>
            </a:r>
            <a:r>
              <a:rPr sz="8800" spc="-204" dirty="0">
                <a:latin typeface="Calibri"/>
                <a:cs typeface="Calibri"/>
              </a:rPr>
              <a:t>o</a:t>
            </a:r>
            <a:r>
              <a:rPr sz="8800" spc="760" dirty="0">
                <a:latin typeface="Calibri"/>
                <a:cs typeface="Calibri"/>
              </a:rPr>
              <a:t>n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86305"/>
            <a:ext cx="5794375" cy="7101205"/>
            <a:chOff x="0" y="3186305"/>
            <a:chExt cx="5794375" cy="710120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5"/>
              <a:ext cx="5794087" cy="6358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92272" y="1665301"/>
            <a:ext cx="14115415" cy="7463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3050" spc="15" dirty="0">
                <a:latin typeface="Trebuchet MS"/>
                <a:cs typeface="Trebuchet MS"/>
              </a:rPr>
              <a:t>In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60" dirty="0">
                <a:latin typeface="Trebuchet MS"/>
                <a:cs typeface="Trebuchet MS"/>
              </a:rPr>
              <a:t>conclusion,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60" dirty="0">
                <a:latin typeface="Trebuchet MS"/>
                <a:cs typeface="Trebuchet MS"/>
              </a:rPr>
              <a:t>pytest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30" dirty="0">
                <a:latin typeface="Trebuchet MS"/>
                <a:cs typeface="Trebuchet MS"/>
              </a:rPr>
              <a:t>is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a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75" dirty="0">
                <a:latin typeface="Trebuchet MS"/>
                <a:cs typeface="Trebuchet MS"/>
              </a:rPr>
              <a:t>powerful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30" dirty="0">
                <a:latin typeface="Trebuchet MS"/>
                <a:cs typeface="Trebuchet MS"/>
              </a:rPr>
              <a:t>and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85" dirty="0">
                <a:latin typeface="Trebuchet MS"/>
                <a:cs typeface="Trebuchet MS"/>
              </a:rPr>
              <a:t>popular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45" dirty="0">
                <a:latin typeface="Trebuchet MS"/>
                <a:cs typeface="Trebuchet MS"/>
              </a:rPr>
              <a:t>testing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framework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-15" dirty="0">
                <a:latin typeface="Trebuchet MS"/>
                <a:cs typeface="Trebuchet MS"/>
              </a:rPr>
              <a:t>for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00" dirty="0">
                <a:latin typeface="Trebuchet MS"/>
                <a:cs typeface="Trebuchet MS"/>
              </a:rPr>
              <a:t>Python</a:t>
            </a:r>
            <a:endParaRPr sz="3050">
              <a:latin typeface="Trebuchet MS"/>
              <a:cs typeface="Trebuchet MS"/>
            </a:endParaRPr>
          </a:p>
          <a:p>
            <a:pPr marL="210185" marR="202565" indent="-635" algn="ctr">
              <a:lnSpc>
                <a:spcPct val="166600"/>
              </a:lnSpc>
            </a:pP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114" dirty="0">
                <a:latin typeface="Trebuchet MS"/>
                <a:cs typeface="Trebuchet MS"/>
              </a:rPr>
              <a:t>h</a:t>
            </a:r>
            <a:r>
              <a:rPr sz="3050" spc="65" dirty="0">
                <a:latin typeface="Trebuchet MS"/>
                <a:cs typeface="Trebuchet MS"/>
              </a:rPr>
              <a:t>a</a:t>
            </a: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85" dirty="0">
                <a:latin typeface="Trebuchet MS"/>
                <a:cs typeface="Trebuchet MS"/>
              </a:rPr>
              <a:t>o</a:t>
            </a:r>
            <a:r>
              <a:rPr sz="3050" spc="-114" dirty="0">
                <a:latin typeface="Trebuchet MS"/>
                <a:cs typeface="Trebuchet MS"/>
              </a:rPr>
              <a:t>ff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-110" dirty="0">
                <a:latin typeface="Trebuchet MS"/>
                <a:cs typeface="Trebuchet MS"/>
              </a:rPr>
              <a:t>r</a:t>
            </a:r>
            <a:r>
              <a:rPr sz="3050" spc="260" dirty="0">
                <a:latin typeface="Trebuchet MS"/>
                <a:cs typeface="Trebuchet MS"/>
              </a:rPr>
              <a:t>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285" dirty="0">
                <a:latin typeface="Trebuchet MS"/>
                <a:cs typeface="Trebuchet MS"/>
              </a:rPr>
              <a:t>m</a:t>
            </a:r>
            <a:r>
              <a:rPr sz="3050" spc="65" dirty="0">
                <a:latin typeface="Trebuchet MS"/>
                <a:cs typeface="Trebuchet MS"/>
              </a:rPr>
              <a:t>a</a:t>
            </a:r>
            <a:r>
              <a:rPr sz="3050" spc="114" dirty="0">
                <a:latin typeface="Trebuchet MS"/>
                <a:cs typeface="Trebuchet MS"/>
              </a:rPr>
              <a:t>n</a:t>
            </a:r>
            <a:r>
              <a:rPr sz="3050" spc="160" dirty="0">
                <a:latin typeface="Trebuchet MS"/>
                <a:cs typeface="Trebuchet MS"/>
              </a:rPr>
              <a:t>y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90" dirty="0">
                <a:latin typeface="Trebuchet MS"/>
                <a:cs typeface="Trebuchet MS"/>
              </a:rPr>
              <a:t>b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114" dirty="0">
                <a:latin typeface="Trebuchet MS"/>
                <a:cs typeface="Trebuchet MS"/>
              </a:rPr>
              <a:t>n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-114" dirty="0">
                <a:latin typeface="Trebuchet MS"/>
                <a:cs typeface="Trebuchet MS"/>
              </a:rPr>
              <a:t>f</a:t>
            </a:r>
            <a:r>
              <a:rPr sz="3050" spc="-204" dirty="0">
                <a:latin typeface="Trebuchet MS"/>
                <a:cs typeface="Trebuchet MS"/>
              </a:rPr>
              <a:t>i</a:t>
            </a: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260" dirty="0">
                <a:latin typeface="Trebuchet MS"/>
                <a:cs typeface="Trebuchet MS"/>
              </a:rPr>
              <a:t>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190" dirty="0">
                <a:latin typeface="Trebuchet MS"/>
                <a:cs typeface="Trebuchet MS"/>
              </a:rPr>
              <a:t>o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204" dirty="0">
                <a:latin typeface="Trebuchet MS"/>
                <a:cs typeface="Trebuchet MS"/>
              </a:rPr>
              <a:t>d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135" dirty="0">
                <a:latin typeface="Trebuchet MS"/>
                <a:cs typeface="Trebuchet MS"/>
              </a:rPr>
              <a:t>v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-65" dirty="0">
                <a:latin typeface="Trebuchet MS"/>
                <a:cs typeface="Trebuchet MS"/>
              </a:rPr>
              <a:t>l</a:t>
            </a:r>
            <a:r>
              <a:rPr sz="3050" spc="185" dirty="0">
                <a:latin typeface="Trebuchet MS"/>
                <a:cs typeface="Trebuchet MS"/>
              </a:rPr>
              <a:t>o</a:t>
            </a:r>
            <a:r>
              <a:rPr sz="3050" spc="190" dirty="0">
                <a:latin typeface="Trebuchet MS"/>
                <a:cs typeface="Trebuchet MS"/>
              </a:rPr>
              <a:t>p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-110" dirty="0">
                <a:latin typeface="Trebuchet MS"/>
                <a:cs typeface="Trebuchet MS"/>
              </a:rPr>
              <a:t>r</a:t>
            </a:r>
            <a:r>
              <a:rPr sz="3050" spc="254" dirty="0">
                <a:latin typeface="Trebuchet MS"/>
                <a:cs typeface="Trebuchet MS"/>
              </a:rPr>
              <a:t>s</a:t>
            </a:r>
            <a:r>
              <a:rPr sz="3050" spc="-540" dirty="0">
                <a:latin typeface="Trebuchet MS"/>
                <a:cs typeface="Trebuchet MS"/>
              </a:rPr>
              <a:t>.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-90" dirty="0">
                <a:latin typeface="Trebuchet MS"/>
                <a:cs typeface="Trebuchet MS"/>
              </a:rPr>
              <a:t>I</a:t>
            </a: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90" dirty="0">
                <a:latin typeface="Trebuchet MS"/>
                <a:cs typeface="Trebuchet MS"/>
              </a:rPr>
              <a:t>p</a:t>
            </a:r>
            <a:r>
              <a:rPr sz="3050" spc="-110" dirty="0">
                <a:latin typeface="Trebuchet MS"/>
                <a:cs typeface="Trebuchet MS"/>
              </a:rPr>
              <a:t>r</a:t>
            </a:r>
            <a:r>
              <a:rPr sz="3050" spc="185" dirty="0">
                <a:latin typeface="Trebuchet MS"/>
                <a:cs typeface="Trebuchet MS"/>
              </a:rPr>
              <a:t>o</a:t>
            </a:r>
            <a:r>
              <a:rPr sz="3050" spc="135" dirty="0">
                <a:latin typeface="Trebuchet MS"/>
                <a:cs typeface="Trebuchet MS"/>
              </a:rPr>
              <a:t>v</a:t>
            </a:r>
            <a:r>
              <a:rPr sz="3050" spc="-204" dirty="0">
                <a:latin typeface="Trebuchet MS"/>
                <a:cs typeface="Trebuchet MS"/>
              </a:rPr>
              <a:t>i</a:t>
            </a:r>
            <a:r>
              <a:rPr sz="3050" spc="204" dirty="0">
                <a:latin typeface="Trebuchet MS"/>
                <a:cs typeface="Trebuchet MS"/>
              </a:rPr>
              <a:t>d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260" dirty="0">
                <a:latin typeface="Trebuchet MS"/>
                <a:cs typeface="Trebuchet MS"/>
              </a:rPr>
              <a:t>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65" dirty="0">
                <a:latin typeface="Trebuchet MS"/>
                <a:cs typeface="Trebuchet MS"/>
              </a:rPr>
              <a:t>a</a:t>
            </a:r>
            <a:r>
              <a:rPr sz="3050" spc="120" dirty="0">
                <a:latin typeface="Trebuchet MS"/>
                <a:cs typeface="Trebuchet MS"/>
              </a:rPr>
              <a:t>n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30" dirty="0">
                <a:latin typeface="Trebuchet MS"/>
                <a:cs typeface="Trebuchet MS"/>
              </a:rPr>
              <a:t>e</a:t>
            </a:r>
            <a:r>
              <a:rPr sz="3050" spc="65" dirty="0">
                <a:latin typeface="Trebuchet MS"/>
                <a:cs typeface="Trebuchet MS"/>
              </a:rPr>
              <a:t>a</a:t>
            </a:r>
            <a:r>
              <a:rPr sz="3050" spc="254" dirty="0">
                <a:latin typeface="Trebuchet MS"/>
                <a:cs typeface="Trebuchet MS"/>
              </a:rPr>
              <a:t>s</a:t>
            </a:r>
            <a:r>
              <a:rPr sz="3050" spc="155" dirty="0">
                <a:latin typeface="Trebuchet MS"/>
                <a:cs typeface="Trebuchet MS"/>
              </a:rPr>
              <a:t>y</a:t>
            </a:r>
            <a:r>
              <a:rPr sz="3050" spc="170" dirty="0">
                <a:latin typeface="Trebuchet MS"/>
                <a:cs typeface="Trebuchet MS"/>
              </a:rPr>
              <a:t>-</a:t>
            </a:r>
            <a:r>
              <a:rPr sz="3050" spc="-185" dirty="0">
                <a:latin typeface="Trebuchet MS"/>
                <a:cs typeface="Trebuchet MS"/>
              </a:rPr>
              <a:t>t</a:t>
            </a:r>
            <a:r>
              <a:rPr sz="3050" spc="185" dirty="0">
                <a:latin typeface="Trebuchet MS"/>
                <a:cs typeface="Trebuchet MS"/>
              </a:rPr>
              <a:t>o</a:t>
            </a:r>
            <a:r>
              <a:rPr sz="3050" spc="175" dirty="0">
                <a:latin typeface="Trebuchet MS"/>
                <a:cs typeface="Trebuchet MS"/>
              </a:rPr>
              <a:t>-</a:t>
            </a:r>
            <a:r>
              <a:rPr sz="3050" spc="150" dirty="0">
                <a:latin typeface="Trebuchet MS"/>
                <a:cs typeface="Trebuchet MS"/>
              </a:rPr>
              <a:t>u</a:t>
            </a:r>
            <a:r>
              <a:rPr sz="3050" spc="254" dirty="0">
                <a:latin typeface="Trebuchet MS"/>
                <a:cs typeface="Trebuchet MS"/>
              </a:rPr>
              <a:t>s</a:t>
            </a:r>
            <a:r>
              <a:rPr sz="3050" spc="135" dirty="0">
                <a:latin typeface="Trebuchet MS"/>
                <a:cs typeface="Trebuchet MS"/>
              </a:rPr>
              <a:t>e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65" dirty="0">
                <a:latin typeface="Trebuchet MS"/>
                <a:cs typeface="Trebuchet MS"/>
              </a:rPr>
              <a:t>a</a:t>
            </a:r>
            <a:r>
              <a:rPr sz="3050" spc="114" dirty="0">
                <a:latin typeface="Trebuchet MS"/>
                <a:cs typeface="Trebuchet MS"/>
              </a:rPr>
              <a:t>n</a:t>
            </a:r>
            <a:r>
              <a:rPr sz="3050" spc="145" dirty="0">
                <a:latin typeface="Trebuchet MS"/>
                <a:cs typeface="Trebuchet MS"/>
              </a:rPr>
              <a:t>d  </a:t>
            </a:r>
            <a:r>
              <a:rPr sz="3050" spc="-50" dirty="0">
                <a:latin typeface="Trebuchet MS"/>
                <a:cs typeface="Trebuchet MS"/>
              </a:rPr>
              <a:t>intuitive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syntax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-15" dirty="0">
                <a:latin typeface="Trebuchet MS"/>
                <a:cs typeface="Trebuchet MS"/>
              </a:rPr>
              <a:t>for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dirty="0">
                <a:latin typeface="Trebuchet MS"/>
                <a:cs typeface="Trebuchet MS"/>
              </a:rPr>
              <a:t>writing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-25" dirty="0">
                <a:latin typeface="Trebuchet MS"/>
                <a:cs typeface="Trebuchet MS"/>
              </a:rPr>
              <a:t>tests,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114" dirty="0">
                <a:latin typeface="Trebuchet MS"/>
                <a:cs typeface="Trebuchet MS"/>
              </a:rPr>
              <a:t>supports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a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90" dirty="0">
                <a:latin typeface="Trebuchet MS"/>
                <a:cs typeface="Trebuchet MS"/>
              </a:rPr>
              <a:t>wide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114" dirty="0">
                <a:latin typeface="Trebuchet MS"/>
                <a:cs typeface="Trebuchet MS"/>
              </a:rPr>
              <a:t>range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35" dirty="0">
                <a:latin typeface="Trebuchet MS"/>
                <a:cs typeface="Trebuchet MS"/>
              </a:rPr>
              <a:t>of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5" dirty="0">
                <a:latin typeface="Trebuchet MS"/>
                <a:cs typeface="Trebuchet MS"/>
              </a:rPr>
              <a:t>test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55" dirty="0">
                <a:latin typeface="Trebuchet MS"/>
                <a:cs typeface="Trebuchet MS"/>
              </a:rPr>
              <a:t>configurations </a:t>
            </a:r>
            <a:r>
              <a:rPr sz="3050" spc="-905" dirty="0">
                <a:latin typeface="Trebuchet MS"/>
                <a:cs typeface="Trebuchet MS"/>
              </a:rPr>
              <a:t>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15" dirty="0">
                <a:latin typeface="Trebuchet MS"/>
                <a:cs typeface="Trebuchet MS"/>
              </a:rPr>
              <a:t>options,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30" dirty="0">
                <a:latin typeface="Trebuchet MS"/>
                <a:cs typeface="Trebuchet MS"/>
              </a:rPr>
              <a:t>is </a:t>
            </a:r>
            <a:r>
              <a:rPr sz="3050" spc="150" dirty="0">
                <a:latin typeface="Trebuchet MS"/>
                <a:cs typeface="Trebuchet MS"/>
              </a:rPr>
              <a:t>designed </a:t>
            </a:r>
            <a:r>
              <a:rPr sz="3050" spc="5" dirty="0">
                <a:latin typeface="Trebuchet MS"/>
                <a:cs typeface="Trebuchet MS"/>
              </a:rPr>
              <a:t>to </a:t>
            </a:r>
            <a:r>
              <a:rPr sz="3050" spc="165" dirty="0">
                <a:latin typeface="Trebuchet MS"/>
                <a:cs typeface="Trebuchet MS"/>
              </a:rPr>
              <a:t>be </a:t>
            </a:r>
            <a:r>
              <a:rPr sz="3050" spc="50" dirty="0">
                <a:latin typeface="Trebuchet MS"/>
                <a:cs typeface="Trebuchet MS"/>
              </a:rPr>
              <a:t>extensible </a:t>
            </a:r>
            <a:r>
              <a:rPr sz="3050" spc="90" dirty="0">
                <a:latin typeface="Trebuchet MS"/>
                <a:cs typeface="Trebuchet MS"/>
              </a:rPr>
              <a:t>through </a:t>
            </a:r>
            <a:r>
              <a:rPr sz="3050" spc="114" dirty="0">
                <a:latin typeface="Trebuchet MS"/>
                <a:cs typeface="Trebuchet MS"/>
              </a:rPr>
              <a:t>plugins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145" dirty="0">
                <a:latin typeface="Trebuchet MS"/>
                <a:cs typeface="Trebuchet MS"/>
              </a:rPr>
              <a:t>custom </a:t>
            </a:r>
            <a:r>
              <a:rPr sz="3050" spc="-905" dirty="0">
                <a:latin typeface="Trebuchet MS"/>
                <a:cs typeface="Trebuchet MS"/>
              </a:rPr>
              <a:t> </a:t>
            </a:r>
            <a:r>
              <a:rPr sz="3050" spc="45" dirty="0">
                <a:latin typeface="Trebuchet MS"/>
                <a:cs typeface="Trebuchet MS"/>
              </a:rPr>
              <a:t>hooks.</a:t>
            </a:r>
            <a:endParaRPr sz="305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66600"/>
              </a:lnSpc>
            </a:pPr>
            <a:r>
              <a:rPr sz="3050" spc="175" dirty="0">
                <a:latin typeface="Trebuchet MS"/>
                <a:cs typeface="Trebuchet MS"/>
              </a:rPr>
              <a:t>Using </a:t>
            </a:r>
            <a:r>
              <a:rPr sz="3050" spc="60" dirty="0">
                <a:latin typeface="Trebuchet MS"/>
                <a:cs typeface="Trebuchet MS"/>
              </a:rPr>
              <a:t>pytest </a:t>
            </a:r>
            <a:r>
              <a:rPr sz="3050" spc="-15" dirty="0">
                <a:latin typeface="Trebuchet MS"/>
                <a:cs typeface="Trebuchet MS"/>
              </a:rPr>
              <a:t>for </a:t>
            </a:r>
            <a:r>
              <a:rPr sz="3050" spc="45" dirty="0">
                <a:latin typeface="Trebuchet MS"/>
                <a:cs typeface="Trebuchet MS"/>
              </a:rPr>
              <a:t>testing </a:t>
            </a:r>
            <a:r>
              <a:rPr sz="3050" spc="120" dirty="0">
                <a:latin typeface="Trebuchet MS"/>
                <a:cs typeface="Trebuchet MS"/>
              </a:rPr>
              <a:t>can </a:t>
            </a:r>
            <a:r>
              <a:rPr sz="3050" spc="95" dirty="0">
                <a:latin typeface="Trebuchet MS"/>
                <a:cs typeface="Trebuchet MS"/>
              </a:rPr>
              <a:t>help </a:t>
            </a:r>
            <a:r>
              <a:rPr sz="3050" spc="120" dirty="0">
                <a:latin typeface="Trebuchet MS"/>
                <a:cs typeface="Trebuchet MS"/>
              </a:rPr>
              <a:t>developers </a:t>
            </a:r>
            <a:r>
              <a:rPr sz="3050" spc="150" dirty="0">
                <a:latin typeface="Trebuchet MS"/>
                <a:cs typeface="Trebuchet MS"/>
              </a:rPr>
              <a:t>save </a:t>
            </a:r>
            <a:r>
              <a:rPr sz="3050" spc="10" dirty="0">
                <a:latin typeface="Trebuchet MS"/>
                <a:cs typeface="Trebuchet MS"/>
              </a:rPr>
              <a:t>time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90" dirty="0">
                <a:latin typeface="Trebuchet MS"/>
                <a:cs typeface="Trebuchet MS"/>
              </a:rPr>
              <a:t>improve </a:t>
            </a:r>
            <a:r>
              <a:rPr sz="3050" spc="25" dirty="0">
                <a:latin typeface="Trebuchet MS"/>
                <a:cs typeface="Trebuchet MS"/>
              </a:rPr>
              <a:t>the </a:t>
            </a:r>
            <a:r>
              <a:rPr sz="3050" spc="30" dirty="0">
                <a:latin typeface="Trebuchet MS"/>
                <a:cs typeface="Trebuchet MS"/>
              </a:rPr>
              <a:t> </a:t>
            </a:r>
            <a:r>
              <a:rPr sz="3050" spc="15" dirty="0">
                <a:latin typeface="Trebuchet MS"/>
                <a:cs typeface="Trebuchet MS"/>
              </a:rPr>
              <a:t>quality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35" dirty="0">
                <a:latin typeface="Trebuchet MS"/>
                <a:cs typeface="Trebuchet MS"/>
              </a:rPr>
              <a:t>of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-50" dirty="0">
                <a:latin typeface="Trebuchet MS"/>
                <a:cs typeface="Trebuchet MS"/>
              </a:rPr>
              <a:t>their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50" dirty="0">
                <a:latin typeface="Trebuchet MS"/>
                <a:cs typeface="Trebuchet MS"/>
              </a:rPr>
              <a:t>code,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175" dirty="0">
                <a:latin typeface="Trebuchet MS"/>
                <a:cs typeface="Trebuchet MS"/>
              </a:rPr>
              <a:t>by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75" dirty="0">
                <a:latin typeface="Trebuchet MS"/>
                <a:cs typeface="Trebuchet MS"/>
              </a:rPr>
              <a:t>catching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140" dirty="0">
                <a:latin typeface="Trebuchet MS"/>
                <a:cs typeface="Trebuchet MS"/>
              </a:rPr>
              <a:t>issues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35" dirty="0">
                <a:latin typeface="Trebuchet MS"/>
                <a:cs typeface="Trebuchet MS"/>
              </a:rPr>
              <a:t>early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150" dirty="0">
                <a:latin typeface="Trebuchet MS"/>
                <a:cs typeface="Trebuchet MS"/>
              </a:rPr>
              <a:t>on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-40" dirty="0">
                <a:latin typeface="Trebuchet MS"/>
                <a:cs typeface="Trebuchet MS"/>
              </a:rPr>
              <a:t>in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25" dirty="0">
                <a:latin typeface="Trebuchet MS"/>
                <a:cs typeface="Trebuchet MS"/>
              </a:rPr>
              <a:t>the</a:t>
            </a:r>
            <a:r>
              <a:rPr sz="3050" spc="-130" dirty="0">
                <a:latin typeface="Trebuchet MS"/>
                <a:cs typeface="Trebuchet MS"/>
              </a:rPr>
              <a:t> </a:t>
            </a:r>
            <a:r>
              <a:rPr sz="3050" spc="114" dirty="0">
                <a:latin typeface="Trebuchet MS"/>
                <a:cs typeface="Trebuchet MS"/>
              </a:rPr>
              <a:t>development</a:t>
            </a:r>
            <a:r>
              <a:rPr sz="3050" spc="-135" dirty="0">
                <a:latin typeface="Trebuchet MS"/>
                <a:cs typeface="Trebuchet MS"/>
              </a:rPr>
              <a:t> </a:t>
            </a:r>
            <a:r>
              <a:rPr sz="3050" spc="65" dirty="0">
                <a:latin typeface="Trebuchet MS"/>
                <a:cs typeface="Trebuchet MS"/>
              </a:rPr>
              <a:t>process. </a:t>
            </a:r>
            <a:r>
              <a:rPr sz="3050" spc="70" dirty="0">
                <a:latin typeface="Trebuchet MS"/>
                <a:cs typeface="Trebuchet MS"/>
              </a:rPr>
              <a:t> </a:t>
            </a:r>
            <a:r>
              <a:rPr sz="3050" spc="5" dirty="0">
                <a:latin typeface="Trebuchet MS"/>
                <a:cs typeface="Trebuchet MS"/>
              </a:rPr>
              <a:t>Additionally,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60" dirty="0">
                <a:latin typeface="Trebuchet MS"/>
                <a:cs typeface="Trebuchet MS"/>
              </a:rPr>
              <a:t>pytest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30" dirty="0">
                <a:latin typeface="Trebuchet MS"/>
                <a:cs typeface="Trebuchet MS"/>
              </a:rPr>
              <a:t>is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a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90" dirty="0">
                <a:latin typeface="Trebuchet MS"/>
                <a:cs typeface="Trebuchet MS"/>
              </a:rPr>
              <a:t>community-driven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-60" dirty="0">
                <a:latin typeface="Trebuchet MS"/>
                <a:cs typeface="Trebuchet MS"/>
              </a:rPr>
              <a:t>project,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-10" dirty="0">
                <a:latin typeface="Trebuchet MS"/>
                <a:cs typeface="Trebuchet MS"/>
              </a:rPr>
              <a:t>with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55" dirty="0">
                <a:latin typeface="Trebuchet MS"/>
                <a:cs typeface="Trebuchet MS"/>
              </a:rPr>
              <a:t>many</a:t>
            </a:r>
            <a:r>
              <a:rPr sz="3050" spc="-145" dirty="0">
                <a:latin typeface="Trebuchet MS"/>
                <a:cs typeface="Trebuchet MS"/>
              </a:rPr>
              <a:t> </a:t>
            </a:r>
            <a:r>
              <a:rPr sz="3050" spc="40" dirty="0">
                <a:latin typeface="Trebuchet MS"/>
                <a:cs typeface="Trebuchet MS"/>
              </a:rPr>
              <a:t>contributors</a:t>
            </a:r>
            <a:r>
              <a:rPr sz="3050" spc="-140" dirty="0">
                <a:latin typeface="Trebuchet MS"/>
                <a:cs typeface="Trebuchet MS"/>
              </a:rPr>
              <a:t>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-905" dirty="0">
                <a:latin typeface="Trebuchet MS"/>
                <a:cs typeface="Trebuchet MS"/>
              </a:rPr>
              <a:t> </a:t>
            </a:r>
            <a:r>
              <a:rPr sz="3050" spc="45" dirty="0">
                <a:latin typeface="Trebuchet MS"/>
                <a:cs typeface="Trebuchet MS"/>
              </a:rPr>
              <a:t>supporters, </a:t>
            </a:r>
            <a:r>
              <a:rPr sz="3050" spc="85" dirty="0">
                <a:latin typeface="Trebuchet MS"/>
                <a:cs typeface="Trebuchet MS"/>
              </a:rPr>
              <a:t>which </a:t>
            </a:r>
            <a:r>
              <a:rPr sz="3050" spc="135" dirty="0">
                <a:latin typeface="Trebuchet MS"/>
                <a:cs typeface="Trebuchet MS"/>
              </a:rPr>
              <a:t>ensures </a:t>
            </a:r>
            <a:r>
              <a:rPr sz="3050" spc="-45" dirty="0">
                <a:latin typeface="Trebuchet MS"/>
                <a:cs typeface="Trebuchet MS"/>
              </a:rPr>
              <a:t>that </a:t>
            </a:r>
            <a:r>
              <a:rPr sz="3050" spc="25" dirty="0">
                <a:latin typeface="Trebuchet MS"/>
                <a:cs typeface="Trebuchet MS"/>
              </a:rPr>
              <a:t>the </a:t>
            </a:r>
            <a:r>
              <a:rPr sz="3050" spc="70" dirty="0">
                <a:latin typeface="Trebuchet MS"/>
                <a:cs typeface="Trebuchet MS"/>
              </a:rPr>
              <a:t>framework </a:t>
            </a:r>
            <a:r>
              <a:rPr sz="3050" spc="30" dirty="0">
                <a:latin typeface="Trebuchet MS"/>
                <a:cs typeface="Trebuchet MS"/>
              </a:rPr>
              <a:t>is </a:t>
            </a:r>
            <a:r>
              <a:rPr sz="3050" spc="65" dirty="0">
                <a:latin typeface="Trebuchet MS"/>
                <a:cs typeface="Trebuchet MS"/>
              </a:rPr>
              <a:t>constantly </a:t>
            </a:r>
            <a:r>
              <a:rPr sz="3050" spc="85" dirty="0">
                <a:latin typeface="Trebuchet MS"/>
                <a:cs typeface="Trebuchet MS"/>
              </a:rPr>
              <a:t>improving </a:t>
            </a:r>
            <a:r>
              <a:rPr sz="3050" spc="130" dirty="0">
                <a:latin typeface="Trebuchet MS"/>
                <a:cs typeface="Trebuchet MS"/>
              </a:rPr>
              <a:t>and </a:t>
            </a:r>
            <a:r>
              <a:rPr sz="3050" spc="135" dirty="0">
                <a:latin typeface="Trebuchet MS"/>
                <a:cs typeface="Trebuchet MS"/>
              </a:rPr>
              <a:t> </a:t>
            </a:r>
            <a:r>
              <a:rPr sz="3050" spc="30" dirty="0">
                <a:latin typeface="Trebuchet MS"/>
                <a:cs typeface="Trebuchet MS"/>
              </a:rPr>
              <a:t>evolving.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8DEFBC5-40AF-694F-06C4-E68123C71B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2515" y="4838604"/>
            <a:ext cx="4763135" cy="209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Calibri"/>
                <a:cs typeface="Calibri"/>
              </a:rPr>
              <a:t>Q</a:t>
            </a:r>
            <a:r>
              <a:rPr spc="-220" dirty="0">
                <a:latin typeface="Calibri"/>
                <a:cs typeface="Calibri"/>
              </a:rPr>
              <a:t>&amp;</a:t>
            </a:r>
            <a:r>
              <a:rPr spc="1530" dirty="0">
                <a:latin typeface="Calibri"/>
                <a:cs typeface="Calibri"/>
              </a:rPr>
              <a:t>A</a:t>
            </a:r>
            <a:r>
              <a:rPr spc="2155" dirty="0">
                <a:latin typeface="Calibri"/>
                <a:cs typeface="Calibri"/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53CCC-1259-13EE-E61A-18FBBE8406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65" dirty="0"/>
              <a:t>THANK</a:t>
            </a:r>
            <a:r>
              <a:rPr spc="530" dirty="0"/>
              <a:t> </a:t>
            </a:r>
            <a:r>
              <a:rPr spc="620" dirty="0"/>
              <a:t>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7167D-BA60-6170-DF9B-A405C153DB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20591" y="599248"/>
              <a:ext cx="4567407" cy="9687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1443" y="0"/>
              <a:ext cx="5886556" cy="6529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0469" y="3219603"/>
              <a:ext cx="3545117" cy="398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6135"/>
              <a:ext cx="4846395" cy="9870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205513"/>
              <a:ext cx="5796083" cy="80814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918" y="3220346"/>
              <a:ext cx="3545117" cy="391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8389" y="3194755"/>
              <a:ext cx="786573" cy="1045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0586" y="3707009"/>
              <a:ext cx="119806" cy="119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586" y="6787740"/>
              <a:ext cx="119806" cy="11980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01834" y="229610"/>
            <a:ext cx="497967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495" dirty="0">
                <a:latin typeface="Calibri"/>
                <a:cs typeface="Calibri"/>
              </a:rPr>
              <a:t>Overview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7937" y="3486103"/>
            <a:ext cx="14392910" cy="5112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10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263383"/>
                </a:solidFill>
                <a:latin typeface="Trebuchet MS"/>
                <a:cs typeface="Trebuchet MS"/>
              </a:rPr>
              <a:t>well-liked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90" dirty="0">
                <a:solidFill>
                  <a:srgbClr val="263383"/>
                </a:solidFill>
                <a:latin typeface="Trebuchet MS"/>
                <a:cs typeface="Trebuchet MS"/>
              </a:rPr>
              <a:t>Python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60" dirty="0">
                <a:solidFill>
                  <a:srgbClr val="263383"/>
                </a:solidFill>
                <a:latin typeface="Trebuchet MS"/>
                <a:cs typeface="Trebuchet MS"/>
              </a:rPr>
              <a:t>framework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10" dirty="0">
                <a:solidFill>
                  <a:srgbClr val="263383"/>
                </a:solidFill>
                <a:latin typeface="Trebuchet MS"/>
                <a:cs typeface="Trebuchet MS"/>
              </a:rPr>
              <a:t>enables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263383"/>
                </a:solidFill>
                <a:latin typeface="Trebuchet MS"/>
                <a:cs typeface="Trebuchet MS"/>
              </a:rPr>
              <a:t>programmers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5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5" dirty="0">
                <a:solidFill>
                  <a:srgbClr val="263383"/>
                </a:solidFill>
                <a:latin typeface="Trebuchet MS"/>
                <a:cs typeface="Trebuchet MS"/>
              </a:rPr>
              <a:t>create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ct val="165700"/>
              </a:lnSpc>
            </a:pPr>
            <a:r>
              <a:rPr sz="3050" spc="-5" dirty="0">
                <a:solidFill>
                  <a:srgbClr val="263383"/>
                </a:solidFill>
                <a:latin typeface="Trebuchet MS"/>
                <a:cs typeface="Trebuchet MS"/>
              </a:rPr>
              <a:t>straightforward,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5" dirty="0">
                <a:solidFill>
                  <a:srgbClr val="263383"/>
                </a:solidFill>
                <a:latin typeface="Trebuchet MS"/>
                <a:cs typeface="Trebuchet MS"/>
              </a:rPr>
              <a:t>scalable,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263383"/>
                </a:solidFill>
                <a:latin typeface="Trebuchet MS"/>
                <a:cs typeface="Trebuchet MS"/>
              </a:rPr>
              <a:t>reliable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263383"/>
                </a:solidFill>
                <a:latin typeface="Trebuchet MS"/>
                <a:cs typeface="Trebuchet MS"/>
              </a:rPr>
              <a:t>tests.</a:t>
            </a:r>
            <a:r>
              <a:rPr sz="3050" spc="-13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75" dirty="0">
                <a:solidFill>
                  <a:srgbClr val="263383"/>
                </a:solidFill>
                <a:latin typeface="Trebuchet MS"/>
                <a:cs typeface="Trebuchet MS"/>
              </a:rPr>
              <a:t>Numerous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65" dirty="0">
                <a:solidFill>
                  <a:srgbClr val="263383"/>
                </a:solidFill>
                <a:latin typeface="Trebuchet MS"/>
                <a:cs typeface="Trebuchet MS"/>
              </a:rPr>
              <a:t>approaches,</a:t>
            </a:r>
            <a:r>
              <a:rPr sz="3050" spc="-13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65" dirty="0">
                <a:solidFill>
                  <a:srgbClr val="263383"/>
                </a:solidFill>
                <a:latin typeface="Trebuchet MS"/>
                <a:cs typeface="Trebuchet MS"/>
              </a:rPr>
              <a:t>such </a:t>
            </a:r>
            <a:r>
              <a:rPr sz="3050" spc="-90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55" dirty="0">
                <a:solidFill>
                  <a:srgbClr val="263383"/>
                </a:solidFill>
                <a:latin typeface="Trebuchet MS"/>
                <a:cs typeface="Trebuchet MS"/>
              </a:rPr>
              <a:t>as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263383"/>
                </a:solidFill>
                <a:latin typeface="Trebuchet MS"/>
                <a:cs typeface="Trebuchet MS"/>
              </a:rPr>
              <a:t>functional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263383"/>
                </a:solidFill>
                <a:latin typeface="Trebuchet MS"/>
                <a:cs typeface="Trebuchet MS"/>
              </a:rPr>
              <a:t>testing,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263383"/>
                </a:solidFill>
                <a:latin typeface="Trebuchet MS"/>
                <a:cs typeface="Trebuchet MS"/>
              </a:rPr>
              <a:t>unit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263383"/>
                </a:solidFill>
                <a:latin typeface="Trebuchet MS"/>
                <a:cs typeface="Trebuchet MS"/>
              </a:rPr>
              <a:t>testing,</a:t>
            </a:r>
            <a:r>
              <a:rPr sz="3050" spc="-1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263383"/>
                </a:solidFill>
                <a:latin typeface="Trebuchet MS"/>
                <a:cs typeface="Trebuchet MS"/>
              </a:rPr>
              <a:t>integration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0" dirty="0">
                <a:solidFill>
                  <a:srgbClr val="263383"/>
                </a:solidFill>
                <a:latin typeface="Trebuchet MS"/>
                <a:cs typeface="Trebuchet MS"/>
              </a:rPr>
              <a:t>are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40" dirty="0">
                <a:solidFill>
                  <a:srgbClr val="263383"/>
                </a:solidFill>
                <a:latin typeface="Trebuchet MS"/>
                <a:cs typeface="Trebuchet MS"/>
              </a:rPr>
              <a:t>supported.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200">
              <a:latin typeface="Trebuchet MS"/>
              <a:cs typeface="Trebuchet MS"/>
            </a:endParaRPr>
          </a:p>
          <a:p>
            <a:pPr marL="12700" marR="267970">
              <a:lnSpc>
                <a:spcPct val="165700"/>
              </a:lnSpc>
            </a:pPr>
            <a:r>
              <a:rPr sz="3050" spc="55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0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263383"/>
                </a:solidFill>
                <a:latin typeface="Trebuchet MS"/>
                <a:cs typeface="Trebuchet MS"/>
              </a:rPr>
              <a:t>superior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5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0" dirty="0">
                <a:solidFill>
                  <a:srgbClr val="263383"/>
                </a:solidFill>
                <a:latin typeface="Trebuchet MS"/>
                <a:cs typeface="Trebuchet MS"/>
              </a:rPr>
              <a:t>other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263383"/>
                </a:solidFill>
                <a:latin typeface="Trebuchet MS"/>
                <a:cs typeface="Trebuchet MS"/>
              </a:rPr>
              <a:t>testing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263383"/>
                </a:solidFill>
                <a:latin typeface="Trebuchet MS"/>
                <a:cs typeface="Trebuchet MS"/>
              </a:rPr>
              <a:t>frameworks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263383"/>
                </a:solidFill>
                <a:latin typeface="Trebuchet MS"/>
                <a:cs typeface="Trebuchet MS"/>
              </a:rPr>
              <a:t>like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263383"/>
                </a:solidFill>
                <a:latin typeface="Trebuchet MS"/>
                <a:cs typeface="Trebuchet MS"/>
              </a:rPr>
              <a:t>unittest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263383"/>
                </a:solidFill>
                <a:latin typeface="Trebuchet MS"/>
                <a:cs typeface="Trebuchet MS"/>
              </a:rPr>
              <a:t>in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60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263383"/>
                </a:solidFill>
                <a:latin typeface="Trebuchet MS"/>
                <a:cs typeface="Trebuchet MS"/>
              </a:rPr>
              <a:t>number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5" dirty="0">
                <a:solidFill>
                  <a:srgbClr val="263383"/>
                </a:solidFill>
                <a:latin typeface="Trebuchet MS"/>
                <a:cs typeface="Trebuchet MS"/>
              </a:rPr>
              <a:t>of</a:t>
            </a:r>
            <a:r>
              <a:rPr sz="3050" spc="-1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20" dirty="0">
                <a:solidFill>
                  <a:srgbClr val="263383"/>
                </a:solidFill>
                <a:latin typeface="Trebuchet MS"/>
                <a:cs typeface="Trebuchet MS"/>
              </a:rPr>
              <a:t>ways. </a:t>
            </a:r>
            <a:r>
              <a:rPr sz="3050" spc="-90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263383"/>
                </a:solidFill>
                <a:latin typeface="Trebuchet MS"/>
                <a:cs typeface="Trebuchet MS"/>
              </a:rPr>
              <a:t>First </a:t>
            </a:r>
            <a:r>
              <a:rPr sz="3050" spc="-125" dirty="0">
                <a:solidFill>
                  <a:srgbClr val="263383"/>
                </a:solidFill>
                <a:latin typeface="Trebuchet MS"/>
                <a:cs typeface="Trebuchet MS"/>
              </a:rPr>
              <a:t>off, </a:t>
            </a:r>
            <a:r>
              <a:rPr sz="3050" spc="55" dirty="0">
                <a:solidFill>
                  <a:srgbClr val="263383"/>
                </a:solidFill>
                <a:latin typeface="Trebuchet MS"/>
                <a:cs typeface="Trebuchet MS"/>
              </a:rPr>
              <a:t>Pytest </a:t>
            </a:r>
            <a:r>
              <a:rPr sz="3050" spc="90" dirty="0">
                <a:solidFill>
                  <a:srgbClr val="263383"/>
                </a:solidFill>
                <a:latin typeface="Trebuchet MS"/>
                <a:cs typeface="Trebuchet MS"/>
              </a:rPr>
              <a:t>provides </a:t>
            </a:r>
            <a:r>
              <a:rPr sz="3050" spc="60" dirty="0">
                <a:solidFill>
                  <a:srgbClr val="263383"/>
                </a:solidFill>
                <a:latin typeface="Trebuchet MS"/>
                <a:cs typeface="Trebuchet MS"/>
              </a:rPr>
              <a:t>a </a:t>
            </a:r>
            <a:r>
              <a:rPr sz="3050" spc="114" dirty="0">
                <a:solidFill>
                  <a:srgbClr val="263383"/>
                </a:solidFill>
                <a:latin typeface="Trebuchet MS"/>
                <a:cs typeface="Trebuchet MS"/>
              </a:rPr>
              <a:t>more </a:t>
            </a:r>
            <a:r>
              <a:rPr sz="3050" spc="50" dirty="0">
                <a:solidFill>
                  <a:srgbClr val="263383"/>
                </a:solidFill>
                <a:latin typeface="Trebuchet MS"/>
                <a:cs typeface="Trebuchet MS"/>
              </a:rPr>
              <a:t>streamlined </a:t>
            </a:r>
            <a:r>
              <a:rPr sz="3050" spc="120" dirty="0">
                <a:solidFill>
                  <a:srgbClr val="263383"/>
                </a:solidFill>
                <a:latin typeface="Trebuchet MS"/>
                <a:cs typeface="Trebuchet MS"/>
              </a:rPr>
              <a:t>and </a:t>
            </a:r>
            <a:r>
              <a:rPr sz="3050" spc="80" dirty="0">
                <a:solidFill>
                  <a:srgbClr val="263383"/>
                </a:solidFill>
                <a:latin typeface="Trebuchet MS"/>
                <a:cs typeface="Trebuchet MS"/>
              </a:rPr>
              <a:t>understandable </a:t>
            </a:r>
            <a:r>
              <a:rPr sz="3050" spc="60" dirty="0">
                <a:solidFill>
                  <a:srgbClr val="263383"/>
                </a:solidFill>
                <a:latin typeface="Trebuchet MS"/>
                <a:cs typeface="Trebuchet MS"/>
              </a:rPr>
              <a:t>syntax </a:t>
            </a:r>
            <a:r>
              <a:rPr sz="3050" spc="-55" dirty="0">
                <a:solidFill>
                  <a:srgbClr val="263383"/>
                </a:solidFill>
                <a:latin typeface="Trebuchet MS"/>
                <a:cs typeface="Trebuchet MS"/>
              </a:rPr>
              <a:t>that </a:t>
            </a:r>
            <a:r>
              <a:rPr sz="3050" spc="-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55" dirty="0">
                <a:solidFill>
                  <a:srgbClr val="263383"/>
                </a:solidFill>
                <a:latin typeface="Trebuchet MS"/>
                <a:cs typeface="Trebuchet MS"/>
              </a:rPr>
              <a:t>makes</a:t>
            </a:r>
            <a:r>
              <a:rPr sz="30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5" dirty="0">
                <a:solidFill>
                  <a:srgbClr val="263383"/>
                </a:solidFill>
                <a:latin typeface="Trebuchet MS"/>
                <a:cs typeface="Trebuchet MS"/>
              </a:rPr>
              <a:t>writing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263383"/>
                </a:solidFill>
                <a:latin typeface="Trebuchet MS"/>
                <a:cs typeface="Trebuchet MS"/>
              </a:rPr>
              <a:t>and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75" dirty="0">
                <a:solidFill>
                  <a:srgbClr val="263383"/>
                </a:solidFill>
                <a:latin typeface="Trebuchet MS"/>
                <a:cs typeface="Trebuchet MS"/>
              </a:rPr>
              <a:t>reading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263383"/>
                </a:solidFill>
                <a:latin typeface="Trebuchet MS"/>
                <a:cs typeface="Trebuchet MS"/>
              </a:rPr>
              <a:t>test</a:t>
            </a:r>
            <a:r>
              <a:rPr sz="3050" spc="-14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165" dirty="0">
                <a:solidFill>
                  <a:srgbClr val="263383"/>
                </a:solidFill>
                <a:latin typeface="Trebuchet MS"/>
                <a:cs typeface="Trebuchet MS"/>
              </a:rPr>
              <a:t>code</a:t>
            </a:r>
            <a:r>
              <a:rPr sz="305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263383"/>
                </a:solidFill>
                <a:latin typeface="Trebuchet MS"/>
                <a:cs typeface="Trebuchet MS"/>
              </a:rPr>
              <a:t>simpler.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160731-86BC-156F-1A54-63AFF434C6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0591" y="599254"/>
            <a:ext cx="4567407" cy="96877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16138"/>
            <a:ext cx="5796280" cy="9871075"/>
            <a:chOff x="0" y="416138"/>
            <a:chExt cx="5796280" cy="98710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16138"/>
              <a:ext cx="4846395" cy="9870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05516"/>
              <a:ext cx="5796083" cy="808148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540469" y="3"/>
            <a:ext cx="8747760" cy="6529705"/>
            <a:chOff x="9540469" y="3"/>
            <a:chExt cx="8747760" cy="6529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1443" y="3"/>
              <a:ext cx="5886556" cy="65294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469" y="3219606"/>
              <a:ext cx="3545117" cy="3988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198918" y="3194758"/>
            <a:ext cx="5788660" cy="4444365"/>
            <a:chOff x="5198918" y="3194758"/>
            <a:chExt cx="5788660" cy="444436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918" y="3220349"/>
              <a:ext cx="3545117" cy="391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8389" y="3194758"/>
              <a:ext cx="786573" cy="1045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6498" y="3247572"/>
              <a:ext cx="4391024" cy="439102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01834" y="229613"/>
            <a:ext cx="497967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495" dirty="0">
                <a:latin typeface="Calibri"/>
                <a:cs typeface="Calibri"/>
              </a:rPr>
              <a:t>Overview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33346" y="8248221"/>
            <a:ext cx="13300075" cy="531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12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40" dirty="0">
                <a:solidFill>
                  <a:srgbClr val="263383"/>
                </a:solidFill>
                <a:latin typeface="Trebuchet MS"/>
                <a:cs typeface="Trebuchet MS"/>
              </a:rPr>
              <a:t>official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80" dirty="0">
                <a:solidFill>
                  <a:srgbClr val="263383"/>
                </a:solidFill>
                <a:latin typeface="Trebuchet MS"/>
                <a:cs typeface="Trebuchet MS"/>
              </a:rPr>
              <a:t>website</a:t>
            </a:r>
            <a:r>
              <a:rPr sz="33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-20" dirty="0">
                <a:solidFill>
                  <a:srgbClr val="263383"/>
                </a:solidFill>
                <a:latin typeface="Trebuchet MS"/>
                <a:cs typeface="Trebuchet MS"/>
              </a:rPr>
              <a:t>for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65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r>
              <a:rPr sz="33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25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3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300" spc="35" dirty="0">
                <a:solidFill>
                  <a:srgbClr val="263383"/>
                </a:solidFill>
                <a:latin typeface="Trebuchet MS"/>
                <a:cs typeface="Trebuchet MS"/>
              </a:rPr>
              <a:t>https://docs.pytest.org/en/latest/.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481CA7A-AE31-8171-BB28-A0ABB21E3F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8918" y="0"/>
            <a:ext cx="13089255" cy="7437120"/>
            <a:chOff x="5198918" y="0"/>
            <a:chExt cx="13089255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469" y="3096959"/>
              <a:ext cx="3545117" cy="39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2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0"/>
              <a:ext cx="786573" cy="104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79388" y="169894"/>
            <a:ext cx="594677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575" dirty="0">
                <a:latin typeface="Calibri"/>
                <a:cs typeface="Calibri"/>
              </a:rPr>
              <a:t>Motivation</a:t>
            </a:r>
            <a:endParaRPr sz="8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651105"/>
            <a:ext cx="5794087" cy="6358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71017" y="4641041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71017" y="5298266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71017" y="5955491"/>
            <a:ext cx="123825" cy="1238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2049666"/>
            <a:ext cx="5029200" cy="8237855"/>
            <a:chOff x="0" y="2049666"/>
            <a:chExt cx="5029200" cy="823785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017" y="6612716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017" y="7269941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017" y="7927166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017" y="8584390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049666"/>
              <a:ext cx="3299409" cy="779398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973088" y="2530056"/>
            <a:ext cx="10254615" cy="632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100"/>
              </a:spcBef>
            </a:pPr>
            <a:r>
              <a:rPr sz="3600" b="1" spc="210" dirty="0">
                <a:latin typeface="Trebuchet MS"/>
                <a:cs typeface="Trebuchet MS"/>
              </a:rPr>
              <a:t>Some</a:t>
            </a:r>
            <a:r>
              <a:rPr sz="3600" b="1" spc="-225" dirty="0">
                <a:latin typeface="Trebuchet MS"/>
                <a:cs typeface="Trebuchet MS"/>
              </a:rPr>
              <a:t> </a:t>
            </a:r>
            <a:r>
              <a:rPr sz="3600" b="1" spc="50" dirty="0">
                <a:latin typeface="Trebuchet MS"/>
                <a:cs typeface="Trebuchet MS"/>
              </a:rPr>
              <a:t>Features</a:t>
            </a:r>
            <a:r>
              <a:rPr sz="3600" b="1" spc="-220" dirty="0">
                <a:latin typeface="Trebuchet MS"/>
                <a:cs typeface="Trebuchet MS"/>
              </a:rPr>
              <a:t> </a:t>
            </a:r>
            <a:r>
              <a:rPr sz="3600" b="1" spc="20" dirty="0">
                <a:latin typeface="Trebuchet MS"/>
                <a:cs typeface="Trebuchet MS"/>
              </a:rPr>
              <a:t>that</a:t>
            </a:r>
            <a:r>
              <a:rPr sz="3600" b="1" spc="-220" dirty="0">
                <a:latin typeface="Trebuchet MS"/>
                <a:cs typeface="Trebuchet MS"/>
              </a:rPr>
              <a:t> </a:t>
            </a:r>
            <a:r>
              <a:rPr sz="3600" b="1" spc="75" dirty="0">
                <a:latin typeface="Trebuchet MS"/>
                <a:cs typeface="Trebuchet MS"/>
              </a:rPr>
              <a:t>motivated</a:t>
            </a:r>
            <a:r>
              <a:rPr sz="3600" b="1" spc="-220" dirty="0">
                <a:latin typeface="Trebuchet MS"/>
                <a:cs typeface="Trebuchet MS"/>
              </a:rPr>
              <a:t> </a:t>
            </a:r>
            <a:r>
              <a:rPr sz="3600" b="1" spc="45" dirty="0">
                <a:latin typeface="Trebuchet MS"/>
                <a:cs typeface="Trebuchet MS"/>
              </a:rPr>
              <a:t>to</a:t>
            </a:r>
            <a:r>
              <a:rPr sz="3600" b="1" spc="-220" dirty="0">
                <a:latin typeface="Trebuchet MS"/>
                <a:cs typeface="Trebuchet MS"/>
              </a:rPr>
              <a:t> </a:t>
            </a:r>
            <a:r>
              <a:rPr sz="3600" b="1" spc="140" dirty="0">
                <a:latin typeface="Trebuchet MS"/>
                <a:cs typeface="Trebuchet MS"/>
              </a:rPr>
              <a:t>use</a:t>
            </a:r>
            <a:r>
              <a:rPr sz="3600" b="1" spc="-220" dirty="0">
                <a:latin typeface="Trebuchet MS"/>
                <a:cs typeface="Trebuchet MS"/>
              </a:rPr>
              <a:t> </a:t>
            </a:r>
            <a:r>
              <a:rPr sz="3600" b="1" spc="80" dirty="0">
                <a:latin typeface="Trebuchet MS"/>
                <a:cs typeface="Trebuchet MS"/>
              </a:rPr>
              <a:t>PyTest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6186805">
              <a:lnSpc>
                <a:spcPct val="136900"/>
              </a:lnSpc>
            </a:pPr>
            <a:r>
              <a:rPr sz="3150" spc="190" dirty="0">
                <a:latin typeface="Trebuchet MS"/>
                <a:cs typeface="Trebuchet MS"/>
              </a:rPr>
              <a:t>More </a:t>
            </a:r>
            <a:r>
              <a:rPr sz="3150" spc="35" dirty="0">
                <a:latin typeface="Trebuchet MS"/>
                <a:cs typeface="Trebuchet MS"/>
              </a:rPr>
              <a:t>Simplicity </a:t>
            </a:r>
            <a:r>
              <a:rPr sz="3150" spc="40" dirty="0">
                <a:latin typeface="Trebuchet MS"/>
                <a:cs typeface="Trebuchet MS"/>
              </a:rPr>
              <a:t> </a:t>
            </a:r>
            <a:r>
              <a:rPr sz="3150" spc="130" dirty="0">
                <a:latin typeface="Trebuchet MS"/>
                <a:cs typeface="Trebuchet MS"/>
              </a:rPr>
              <a:t>Simple</a:t>
            </a:r>
            <a:r>
              <a:rPr sz="3150" spc="-165" dirty="0">
                <a:latin typeface="Trebuchet MS"/>
                <a:cs typeface="Trebuchet MS"/>
              </a:rPr>
              <a:t> </a:t>
            </a:r>
            <a:r>
              <a:rPr sz="3150" spc="5" dirty="0">
                <a:latin typeface="Trebuchet MS"/>
                <a:cs typeface="Trebuchet MS"/>
              </a:rPr>
              <a:t>test</a:t>
            </a:r>
            <a:r>
              <a:rPr sz="3150" spc="-165" dirty="0">
                <a:latin typeface="Trebuchet MS"/>
                <a:cs typeface="Trebuchet MS"/>
              </a:rPr>
              <a:t> </a:t>
            </a:r>
            <a:r>
              <a:rPr sz="3150" spc="60" dirty="0">
                <a:latin typeface="Trebuchet MS"/>
                <a:cs typeface="Trebuchet MS"/>
              </a:rPr>
              <a:t>execution</a:t>
            </a:r>
            <a:endParaRPr sz="3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3150" spc="110" dirty="0">
                <a:latin typeface="Trebuchet MS"/>
                <a:cs typeface="Trebuchet MS"/>
              </a:rPr>
              <a:t>strong</a:t>
            </a:r>
            <a:r>
              <a:rPr sz="3150" spc="-155" dirty="0">
                <a:latin typeface="Trebuchet MS"/>
                <a:cs typeface="Trebuchet MS"/>
              </a:rPr>
              <a:t> </a:t>
            </a:r>
            <a:r>
              <a:rPr sz="3150" spc="140" dirty="0">
                <a:latin typeface="Trebuchet MS"/>
                <a:cs typeface="Trebuchet MS"/>
              </a:rPr>
              <a:t>and</a:t>
            </a:r>
            <a:r>
              <a:rPr sz="3150" spc="-150" dirty="0">
                <a:latin typeface="Trebuchet MS"/>
                <a:cs typeface="Trebuchet MS"/>
              </a:rPr>
              <a:t> </a:t>
            </a:r>
            <a:r>
              <a:rPr sz="3150" spc="80" dirty="0">
                <a:latin typeface="Trebuchet MS"/>
                <a:cs typeface="Trebuchet MS"/>
              </a:rPr>
              <a:t>adaptable</a:t>
            </a:r>
            <a:r>
              <a:rPr sz="3150" spc="-155" dirty="0">
                <a:latin typeface="Trebuchet MS"/>
                <a:cs typeface="Trebuchet MS"/>
              </a:rPr>
              <a:t> </a:t>
            </a:r>
            <a:r>
              <a:rPr sz="3150" spc="5" dirty="0">
                <a:latin typeface="Trebuchet MS"/>
                <a:cs typeface="Trebuchet MS"/>
              </a:rPr>
              <a:t>test</a:t>
            </a:r>
            <a:r>
              <a:rPr sz="3150" spc="-150" dirty="0">
                <a:latin typeface="Trebuchet MS"/>
                <a:cs typeface="Trebuchet MS"/>
              </a:rPr>
              <a:t> </a:t>
            </a:r>
            <a:r>
              <a:rPr sz="3150" spc="-5" dirty="0">
                <a:latin typeface="Trebuchet MS"/>
                <a:cs typeface="Trebuchet MS"/>
              </a:rPr>
              <a:t>fixtures</a:t>
            </a:r>
            <a:endParaRPr sz="3150">
              <a:latin typeface="Trebuchet MS"/>
              <a:cs typeface="Trebuchet MS"/>
            </a:endParaRPr>
          </a:p>
          <a:p>
            <a:pPr marL="12700" marR="3423920">
              <a:lnSpc>
                <a:spcPct val="136900"/>
              </a:lnSpc>
            </a:pPr>
            <a:r>
              <a:rPr sz="3150" spc="75" dirty="0">
                <a:latin typeface="Trebuchet MS"/>
                <a:cs typeface="Trebuchet MS"/>
              </a:rPr>
              <a:t>a</a:t>
            </a:r>
            <a:r>
              <a:rPr sz="3150" spc="-150" dirty="0">
                <a:latin typeface="Trebuchet MS"/>
                <a:cs typeface="Trebuchet MS"/>
              </a:rPr>
              <a:t> </a:t>
            </a:r>
            <a:r>
              <a:rPr sz="3150" spc="75" dirty="0">
                <a:latin typeface="Trebuchet MS"/>
                <a:cs typeface="Trebuchet MS"/>
              </a:rPr>
              <a:t>vast</a:t>
            </a:r>
            <a:r>
              <a:rPr sz="3150" spc="-145" dirty="0">
                <a:latin typeface="Trebuchet MS"/>
                <a:cs typeface="Trebuchet MS"/>
              </a:rPr>
              <a:t> </a:t>
            </a:r>
            <a:r>
              <a:rPr sz="3150" spc="45" dirty="0">
                <a:latin typeface="Trebuchet MS"/>
                <a:cs typeface="Trebuchet MS"/>
              </a:rPr>
              <a:t>collection</a:t>
            </a:r>
            <a:r>
              <a:rPr sz="3150" spc="-145" dirty="0">
                <a:latin typeface="Trebuchet MS"/>
                <a:cs typeface="Trebuchet MS"/>
              </a:rPr>
              <a:t> </a:t>
            </a:r>
            <a:r>
              <a:rPr sz="3150" spc="40" dirty="0">
                <a:latin typeface="Trebuchet MS"/>
                <a:cs typeface="Trebuchet MS"/>
              </a:rPr>
              <a:t>of</a:t>
            </a:r>
            <a:r>
              <a:rPr sz="3150" spc="-145" dirty="0">
                <a:latin typeface="Trebuchet MS"/>
                <a:cs typeface="Trebuchet MS"/>
              </a:rPr>
              <a:t> </a:t>
            </a:r>
            <a:r>
              <a:rPr sz="3150" spc="60" dirty="0">
                <a:latin typeface="Trebuchet MS"/>
                <a:cs typeface="Trebuchet MS"/>
              </a:rPr>
              <a:t>assertion</a:t>
            </a:r>
            <a:r>
              <a:rPr sz="3150" spc="-145" dirty="0">
                <a:latin typeface="Trebuchet MS"/>
                <a:cs typeface="Trebuchet MS"/>
              </a:rPr>
              <a:t> </a:t>
            </a:r>
            <a:r>
              <a:rPr sz="3150" spc="100" dirty="0">
                <a:latin typeface="Trebuchet MS"/>
                <a:cs typeface="Trebuchet MS"/>
              </a:rPr>
              <a:t>helpers </a:t>
            </a:r>
            <a:r>
              <a:rPr sz="3150" spc="-935" dirty="0">
                <a:latin typeface="Trebuchet MS"/>
                <a:cs typeface="Trebuchet MS"/>
              </a:rPr>
              <a:t> </a:t>
            </a:r>
            <a:r>
              <a:rPr sz="3150" spc="120" dirty="0">
                <a:latin typeface="Trebuchet MS"/>
                <a:cs typeface="Trebuchet MS"/>
              </a:rPr>
              <a:t>Support</a:t>
            </a:r>
            <a:r>
              <a:rPr sz="3150" spc="-145" dirty="0">
                <a:latin typeface="Trebuchet MS"/>
                <a:cs typeface="Trebuchet MS"/>
              </a:rPr>
              <a:t> </a:t>
            </a:r>
            <a:r>
              <a:rPr sz="3150" spc="40" dirty="0">
                <a:latin typeface="Trebuchet MS"/>
                <a:cs typeface="Trebuchet MS"/>
              </a:rPr>
              <a:t>of</a:t>
            </a:r>
            <a:r>
              <a:rPr sz="3150" spc="-140" dirty="0">
                <a:latin typeface="Trebuchet MS"/>
                <a:cs typeface="Trebuchet MS"/>
              </a:rPr>
              <a:t> </a:t>
            </a:r>
            <a:r>
              <a:rPr sz="3150" spc="125" dirty="0">
                <a:latin typeface="Trebuchet MS"/>
                <a:cs typeface="Trebuchet MS"/>
              </a:rPr>
              <a:t>Plugins</a:t>
            </a:r>
            <a:endParaRPr sz="3150">
              <a:latin typeface="Trebuchet MS"/>
              <a:cs typeface="Trebuchet MS"/>
            </a:endParaRPr>
          </a:p>
          <a:p>
            <a:pPr marL="12700" marR="7764780">
              <a:lnSpc>
                <a:spcPct val="136900"/>
              </a:lnSpc>
            </a:pPr>
            <a:r>
              <a:rPr sz="3150" spc="290" dirty="0">
                <a:latin typeface="Trebuchet MS"/>
                <a:cs typeface="Trebuchet MS"/>
              </a:rPr>
              <a:t>C</a:t>
            </a:r>
            <a:r>
              <a:rPr sz="3150" spc="195" dirty="0">
                <a:latin typeface="Trebuchet MS"/>
                <a:cs typeface="Trebuchet MS"/>
              </a:rPr>
              <a:t>o</a:t>
            </a:r>
            <a:r>
              <a:rPr sz="3150" spc="300" dirty="0">
                <a:latin typeface="Trebuchet MS"/>
                <a:cs typeface="Trebuchet MS"/>
              </a:rPr>
              <a:t>m</a:t>
            </a:r>
            <a:r>
              <a:rPr sz="3150" spc="200" dirty="0">
                <a:latin typeface="Trebuchet MS"/>
                <a:cs typeface="Trebuchet MS"/>
              </a:rPr>
              <a:t>p</a:t>
            </a:r>
            <a:r>
              <a:rPr sz="3150" spc="70" dirty="0">
                <a:latin typeface="Trebuchet MS"/>
                <a:cs typeface="Trebuchet MS"/>
              </a:rPr>
              <a:t>a</a:t>
            </a:r>
            <a:r>
              <a:rPr sz="3150" spc="-190" dirty="0">
                <a:latin typeface="Trebuchet MS"/>
                <a:cs typeface="Trebuchet MS"/>
              </a:rPr>
              <a:t>t</a:t>
            </a:r>
            <a:r>
              <a:rPr sz="3150" spc="-215" dirty="0">
                <a:latin typeface="Trebuchet MS"/>
                <a:cs typeface="Trebuchet MS"/>
              </a:rPr>
              <a:t>i</a:t>
            </a:r>
            <a:r>
              <a:rPr sz="3150" spc="200" dirty="0">
                <a:latin typeface="Trebuchet MS"/>
                <a:cs typeface="Trebuchet MS"/>
              </a:rPr>
              <a:t>b</a:t>
            </a:r>
            <a:r>
              <a:rPr sz="3150" spc="-215" dirty="0">
                <a:latin typeface="Trebuchet MS"/>
                <a:cs typeface="Trebuchet MS"/>
              </a:rPr>
              <a:t>i</a:t>
            </a:r>
            <a:r>
              <a:rPr sz="3150" spc="-70" dirty="0">
                <a:latin typeface="Trebuchet MS"/>
                <a:cs typeface="Trebuchet MS"/>
              </a:rPr>
              <a:t>l</a:t>
            </a:r>
            <a:r>
              <a:rPr sz="3150" spc="-215" dirty="0">
                <a:latin typeface="Trebuchet MS"/>
                <a:cs typeface="Trebuchet MS"/>
              </a:rPr>
              <a:t>i</a:t>
            </a:r>
            <a:r>
              <a:rPr sz="3150" spc="-190" dirty="0">
                <a:latin typeface="Trebuchet MS"/>
                <a:cs typeface="Trebuchet MS"/>
              </a:rPr>
              <a:t>t</a:t>
            </a:r>
            <a:r>
              <a:rPr sz="3150" spc="125" dirty="0">
                <a:latin typeface="Trebuchet MS"/>
                <a:cs typeface="Trebuchet MS"/>
              </a:rPr>
              <a:t>y  Community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B23EF8A-1CA3-8358-1983-A76CD464A3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8918" y="0"/>
            <a:ext cx="13089255" cy="7437120"/>
            <a:chOff x="5198918" y="0"/>
            <a:chExt cx="13089255" cy="743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469" y="3096961"/>
              <a:ext cx="3545117" cy="39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3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2"/>
              <a:ext cx="786573" cy="104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2665" y="169895"/>
            <a:ext cx="636016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710" dirty="0">
                <a:latin typeface="Calibri"/>
                <a:cs typeface="Calibri"/>
              </a:rPr>
              <a:t>Installation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049666"/>
            <a:ext cx="5794375" cy="8237855"/>
            <a:chOff x="0" y="2049666"/>
            <a:chExt cx="5794375" cy="82378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7"/>
              <a:ext cx="5794087" cy="6358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6"/>
              <a:ext cx="5028991" cy="71006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6"/>
              <a:ext cx="3299409" cy="77939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379" y="4512160"/>
            <a:ext cx="15096490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spc="60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r>
              <a:rPr sz="34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25" dirty="0">
                <a:solidFill>
                  <a:srgbClr val="263383"/>
                </a:solidFill>
                <a:latin typeface="Trebuchet MS"/>
                <a:cs typeface="Trebuchet MS"/>
              </a:rPr>
              <a:t>is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00" dirty="0">
                <a:solidFill>
                  <a:srgbClr val="263383"/>
                </a:solidFill>
                <a:latin typeface="Trebuchet MS"/>
                <a:cs typeface="Trebuchet MS"/>
              </a:rPr>
              <a:t>simple</a:t>
            </a:r>
            <a:r>
              <a:rPr sz="34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10" dirty="0">
                <a:solidFill>
                  <a:srgbClr val="263383"/>
                </a:solidFill>
                <a:latin typeface="Trebuchet MS"/>
                <a:cs typeface="Trebuchet MS"/>
              </a:rPr>
              <a:t>to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20" dirty="0">
                <a:solidFill>
                  <a:srgbClr val="263383"/>
                </a:solidFill>
                <a:latin typeface="Trebuchet MS"/>
                <a:cs typeface="Trebuchet MS"/>
              </a:rPr>
              <a:t>install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40" dirty="0">
                <a:solidFill>
                  <a:srgbClr val="263383"/>
                </a:solidFill>
                <a:latin typeface="Trebuchet MS"/>
                <a:cs typeface="Trebuchet MS"/>
              </a:rPr>
              <a:t>using</a:t>
            </a:r>
            <a:r>
              <a:rPr sz="34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30" dirty="0">
                <a:solidFill>
                  <a:srgbClr val="263383"/>
                </a:solidFill>
                <a:latin typeface="Trebuchet MS"/>
                <a:cs typeface="Trebuchet MS"/>
              </a:rPr>
              <a:t>either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263383"/>
                </a:solidFill>
                <a:latin typeface="Trebuchet MS"/>
                <a:cs typeface="Trebuchet MS"/>
              </a:rPr>
              <a:t>conda</a:t>
            </a:r>
            <a:r>
              <a:rPr sz="3400" spc="-16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5" dirty="0">
                <a:solidFill>
                  <a:srgbClr val="263383"/>
                </a:solidFill>
                <a:latin typeface="Trebuchet MS"/>
                <a:cs typeface="Trebuchet MS"/>
              </a:rPr>
              <a:t>package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30" dirty="0">
                <a:solidFill>
                  <a:srgbClr val="263383"/>
                </a:solidFill>
                <a:latin typeface="Trebuchet MS"/>
                <a:cs typeface="Trebuchet MS"/>
              </a:rPr>
              <a:t>manager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90" dirty="0">
                <a:solidFill>
                  <a:srgbClr val="263383"/>
                </a:solidFill>
                <a:latin typeface="Trebuchet MS"/>
                <a:cs typeface="Trebuchet MS"/>
              </a:rPr>
              <a:t>included</a:t>
            </a:r>
            <a:endParaRPr sz="3400">
              <a:latin typeface="Trebuchet MS"/>
              <a:cs typeface="Trebuchet MS"/>
            </a:endParaRPr>
          </a:p>
          <a:p>
            <a:pPr marL="109855" algn="ctr">
              <a:lnSpc>
                <a:spcPct val="100000"/>
              </a:lnSpc>
              <a:spcBef>
                <a:spcPts val="2670"/>
              </a:spcBef>
            </a:pPr>
            <a:r>
              <a:rPr sz="3400" spc="-55" dirty="0">
                <a:solidFill>
                  <a:srgbClr val="263383"/>
                </a:solidFill>
                <a:latin typeface="Trebuchet MS"/>
                <a:cs typeface="Trebuchet MS"/>
              </a:rPr>
              <a:t>in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5" dirty="0">
                <a:solidFill>
                  <a:srgbClr val="263383"/>
                </a:solidFill>
                <a:latin typeface="Trebuchet MS"/>
                <a:cs typeface="Trebuchet MS"/>
              </a:rPr>
              <a:t>Anaconda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20" dirty="0">
                <a:solidFill>
                  <a:srgbClr val="263383"/>
                </a:solidFill>
                <a:latin typeface="Trebuchet MS"/>
                <a:cs typeface="Trebuchet MS"/>
              </a:rPr>
              <a:t>installation</a:t>
            </a:r>
            <a:r>
              <a:rPr sz="34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30" dirty="0">
                <a:solidFill>
                  <a:srgbClr val="263383"/>
                </a:solidFill>
                <a:latin typeface="Trebuchet MS"/>
                <a:cs typeface="Trebuchet MS"/>
              </a:rPr>
              <a:t>or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55" dirty="0">
                <a:solidFill>
                  <a:srgbClr val="263383"/>
                </a:solidFill>
                <a:latin typeface="Trebuchet MS"/>
                <a:cs typeface="Trebuchet MS"/>
              </a:rPr>
              <a:t>pip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55" dirty="0">
                <a:solidFill>
                  <a:srgbClr val="263383"/>
                </a:solidFill>
                <a:latin typeface="Trebuchet MS"/>
                <a:cs typeface="Trebuchet MS"/>
              </a:rPr>
              <a:t>package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130" dirty="0">
                <a:solidFill>
                  <a:srgbClr val="263383"/>
                </a:solidFill>
                <a:latin typeface="Trebuchet MS"/>
                <a:cs typeface="Trebuchet MS"/>
              </a:rPr>
              <a:t>manager</a:t>
            </a:r>
            <a:r>
              <a:rPr sz="3400" spc="-15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25" dirty="0">
                <a:solidFill>
                  <a:srgbClr val="263383"/>
                </a:solidFill>
                <a:latin typeface="Trebuchet MS"/>
                <a:cs typeface="Trebuchet MS"/>
              </a:rPr>
              <a:t>for</a:t>
            </a:r>
            <a:r>
              <a:rPr sz="3400" spc="-15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spc="-5" dirty="0">
                <a:solidFill>
                  <a:srgbClr val="263383"/>
                </a:solidFill>
                <a:latin typeface="Trebuchet MS"/>
                <a:cs typeface="Trebuchet MS"/>
              </a:rPr>
              <a:t>Python.</a:t>
            </a:r>
            <a:endParaRPr sz="3400">
              <a:latin typeface="Trebuchet MS"/>
              <a:cs typeface="Trebuchet MS"/>
            </a:endParaRPr>
          </a:p>
          <a:p>
            <a:pPr marL="109855" algn="ctr">
              <a:lnSpc>
                <a:spcPct val="100000"/>
              </a:lnSpc>
              <a:spcBef>
                <a:spcPts val="2670"/>
              </a:spcBef>
            </a:pPr>
            <a:r>
              <a:rPr sz="3400" b="1" spc="65" dirty="0">
                <a:solidFill>
                  <a:srgbClr val="263383"/>
                </a:solidFill>
                <a:latin typeface="Trebuchet MS"/>
                <a:cs typeface="Trebuchet MS"/>
              </a:rPr>
              <a:t>pip</a:t>
            </a:r>
            <a:r>
              <a:rPr sz="3400" b="1" spc="-240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b="1" spc="50" dirty="0">
                <a:solidFill>
                  <a:srgbClr val="263383"/>
                </a:solidFill>
                <a:latin typeface="Trebuchet MS"/>
                <a:cs typeface="Trebuchet MS"/>
              </a:rPr>
              <a:t>install</a:t>
            </a:r>
            <a:r>
              <a:rPr sz="3400" b="1" spc="-23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400" b="1" spc="70" dirty="0">
                <a:solidFill>
                  <a:srgbClr val="263383"/>
                </a:solidFill>
                <a:latin typeface="Trebuchet MS"/>
                <a:cs typeface="Trebuchet MS"/>
              </a:rPr>
              <a:t>pytest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F05C470-2EFF-99FE-3907-A89CD3707C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469" y="3096960"/>
              <a:ext cx="3545117" cy="39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702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11"/>
              <a:ext cx="786573" cy="104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1"/>
              <a:ext cx="7296318" cy="74368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1"/>
              <a:ext cx="5697860" cy="4179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6"/>
              <a:ext cx="5794087" cy="6358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7"/>
              <a:ext cx="5028991" cy="71006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7"/>
              <a:ext cx="3299409" cy="77939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5106" y="1634957"/>
              <a:ext cx="11210924" cy="220979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65106" y="5143501"/>
            <a:ext cx="11229974" cy="1695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52415" y="7967509"/>
            <a:ext cx="7000874" cy="10191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82593" y="205797"/>
            <a:ext cx="1134427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535" dirty="0">
                <a:latin typeface="Calibri"/>
                <a:cs typeface="Calibri"/>
              </a:rPr>
              <a:t>Write</a:t>
            </a:r>
            <a:r>
              <a:rPr sz="6450" spc="240" dirty="0">
                <a:latin typeface="Calibri"/>
                <a:cs typeface="Calibri"/>
              </a:rPr>
              <a:t> </a:t>
            </a:r>
            <a:r>
              <a:rPr sz="6450" spc="525" dirty="0">
                <a:latin typeface="Calibri"/>
                <a:cs typeface="Calibri"/>
              </a:rPr>
              <a:t>and</a:t>
            </a:r>
            <a:r>
              <a:rPr sz="6450" spc="245" dirty="0">
                <a:latin typeface="Calibri"/>
                <a:cs typeface="Calibri"/>
              </a:rPr>
              <a:t> </a:t>
            </a:r>
            <a:r>
              <a:rPr sz="6450" spc="770" dirty="0">
                <a:latin typeface="Calibri"/>
                <a:cs typeface="Calibri"/>
              </a:rPr>
              <a:t>run</a:t>
            </a:r>
            <a:r>
              <a:rPr sz="6450" spc="245" dirty="0">
                <a:latin typeface="Calibri"/>
                <a:cs typeface="Calibri"/>
              </a:rPr>
              <a:t> </a:t>
            </a:r>
            <a:r>
              <a:rPr sz="6450" spc="535" dirty="0">
                <a:latin typeface="Calibri"/>
                <a:cs typeface="Calibri"/>
              </a:rPr>
              <a:t>your</a:t>
            </a:r>
            <a:r>
              <a:rPr sz="6450" spc="245" dirty="0">
                <a:latin typeface="Calibri"/>
                <a:cs typeface="Calibri"/>
              </a:rPr>
              <a:t> </a:t>
            </a:r>
            <a:r>
              <a:rPr sz="6450" spc="560" dirty="0">
                <a:latin typeface="Calibri"/>
                <a:cs typeface="Calibri"/>
              </a:rPr>
              <a:t>first</a:t>
            </a:r>
            <a:r>
              <a:rPr sz="6450" spc="245" dirty="0">
                <a:latin typeface="Calibri"/>
                <a:cs typeface="Calibri"/>
              </a:rPr>
              <a:t> </a:t>
            </a:r>
            <a:r>
              <a:rPr sz="6450" spc="280" dirty="0">
                <a:latin typeface="Calibri"/>
                <a:cs typeface="Calibri"/>
              </a:rPr>
              <a:t>test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3486" y="4464051"/>
            <a:ext cx="8762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3600" b="1" spc="-425" dirty="0">
                <a:solidFill>
                  <a:srgbClr val="263383"/>
                </a:solidFill>
                <a:latin typeface="Trebuchet MS"/>
                <a:cs typeface="Trebuchet MS"/>
              </a:rPr>
              <a:t>1.	</a:t>
            </a:r>
            <a:r>
              <a:rPr sz="3600" b="1" spc="50" dirty="0">
                <a:solidFill>
                  <a:srgbClr val="263383"/>
                </a:solidFill>
                <a:latin typeface="Trebuchet MS"/>
                <a:cs typeface="Trebuchet MS"/>
              </a:rPr>
              <a:t>create</a:t>
            </a:r>
            <a:r>
              <a:rPr sz="3600" b="1" spc="-229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145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40" dirty="0">
                <a:solidFill>
                  <a:srgbClr val="263383"/>
                </a:solidFill>
                <a:latin typeface="Trebuchet MS"/>
                <a:cs typeface="Trebuchet MS"/>
              </a:rPr>
              <a:t>function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5" dirty="0">
                <a:solidFill>
                  <a:srgbClr val="263383"/>
                </a:solidFill>
                <a:latin typeface="Trebuchet MS"/>
                <a:cs typeface="Trebuchet MS"/>
              </a:rPr>
              <a:t>with</a:t>
            </a:r>
            <a:r>
              <a:rPr sz="3600" b="1" spc="-229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25" dirty="0">
                <a:solidFill>
                  <a:srgbClr val="263383"/>
                </a:solidFill>
                <a:latin typeface="Trebuchet MS"/>
                <a:cs typeface="Trebuchet MS"/>
              </a:rPr>
              <a:t>the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35" dirty="0">
                <a:solidFill>
                  <a:srgbClr val="263383"/>
                </a:solidFill>
                <a:latin typeface="Trebuchet MS"/>
                <a:cs typeface="Trebuchet MS"/>
              </a:rPr>
              <a:t>test_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20" dirty="0">
                <a:solidFill>
                  <a:srgbClr val="263383"/>
                </a:solidFill>
                <a:latin typeface="Trebuchet MS"/>
                <a:cs typeface="Trebuchet MS"/>
              </a:rPr>
              <a:t>prefix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8898" y="7041394"/>
            <a:ext cx="2530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2455" algn="l"/>
              </a:tabLst>
            </a:pPr>
            <a:r>
              <a:rPr sz="3600" b="1" spc="-80" dirty="0">
                <a:solidFill>
                  <a:srgbClr val="263383"/>
                </a:solidFill>
                <a:latin typeface="Trebuchet MS"/>
                <a:cs typeface="Trebuchet MS"/>
              </a:rPr>
              <a:t>2</a:t>
            </a:r>
            <a:r>
              <a:rPr sz="3600" b="1" spc="-515" dirty="0">
                <a:solidFill>
                  <a:srgbClr val="263383"/>
                </a:solidFill>
                <a:latin typeface="Trebuchet MS"/>
                <a:cs typeface="Trebuchet MS"/>
              </a:rPr>
              <a:t>.	</a:t>
            </a:r>
            <a:r>
              <a:rPr sz="3600" b="1" spc="-145" dirty="0">
                <a:solidFill>
                  <a:srgbClr val="263383"/>
                </a:solidFill>
                <a:latin typeface="Trebuchet MS"/>
                <a:cs typeface="Trebuchet MS"/>
              </a:rPr>
              <a:t>r</a:t>
            </a:r>
            <a:r>
              <a:rPr sz="3600" b="1" spc="95" dirty="0">
                <a:solidFill>
                  <a:srgbClr val="263383"/>
                </a:solidFill>
                <a:latin typeface="Trebuchet MS"/>
                <a:cs typeface="Trebuchet MS"/>
              </a:rPr>
              <a:t>u</a:t>
            </a:r>
            <a:r>
              <a:rPr sz="3600" b="1" spc="45" dirty="0">
                <a:solidFill>
                  <a:srgbClr val="263383"/>
                </a:solidFill>
                <a:latin typeface="Trebuchet MS"/>
                <a:cs typeface="Trebuchet MS"/>
              </a:rPr>
              <a:t>n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8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05D2468-E32E-EF41-D03D-025AE76DC6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469" y="3096957"/>
            <a:ext cx="3545117" cy="3988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98918" y="3072108"/>
            <a:ext cx="4336415" cy="104775"/>
            <a:chOff x="5198918" y="3072108"/>
            <a:chExt cx="4336415" cy="10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918" y="3097699"/>
              <a:ext cx="3545117" cy="3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389" y="3072108"/>
              <a:ext cx="786573" cy="104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91681" y="0"/>
            <a:ext cx="7296784" cy="7437120"/>
            <a:chOff x="10991681" y="0"/>
            <a:chExt cx="7296784" cy="74371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1681" y="0"/>
              <a:ext cx="7296318" cy="74368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138" y="0"/>
              <a:ext cx="5697860" cy="417937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2049669"/>
            <a:ext cx="15237460" cy="8237855"/>
            <a:chOff x="0" y="2049669"/>
            <a:chExt cx="15237460" cy="82378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51104"/>
              <a:ext cx="5794087" cy="6358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86305"/>
              <a:ext cx="5028992" cy="71006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49669"/>
              <a:ext cx="3299409" cy="7793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2860" y="2392525"/>
              <a:ext cx="11668124" cy="2428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2860" y="6322590"/>
              <a:ext cx="12144374" cy="33242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46865" y="205796"/>
            <a:ext cx="4815840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470" dirty="0">
                <a:latin typeface="Calibri"/>
                <a:cs typeface="Calibri"/>
              </a:rPr>
              <a:t>Test</a:t>
            </a:r>
            <a:r>
              <a:rPr sz="6450" spc="200" dirty="0">
                <a:latin typeface="Calibri"/>
                <a:cs typeface="Calibri"/>
              </a:rPr>
              <a:t> </a:t>
            </a:r>
            <a:r>
              <a:rPr sz="6450" spc="500" dirty="0">
                <a:latin typeface="Calibri"/>
                <a:cs typeface="Calibri"/>
              </a:rPr>
              <a:t>Results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532" y="1458105"/>
            <a:ext cx="2779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5" dirty="0">
                <a:solidFill>
                  <a:srgbClr val="263383"/>
                </a:solidFill>
                <a:latin typeface="Trebuchet MS"/>
                <a:cs typeface="Trebuchet MS"/>
              </a:rPr>
              <a:t>P</a:t>
            </a:r>
            <a:r>
              <a:rPr sz="3600" b="1" spc="145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ss</a:t>
            </a:r>
            <a:r>
              <a:rPr sz="3600" b="1" spc="-160" dirty="0">
                <a:solidFill>
                  <a:srgbClr val="263383"/>
                </a:solidFill>
                <a:latin typeface="Trebuchet MS"/>
                <a:cs typeface="Trebuchet MS"/>
              </a:rPr>
              <a:t>i</a:t>
            </a:r>
            <a:r>
              <a:rPr sz="3600" b="1" spc="45" dirty="0">
                <a:solidFill>
                  <a:srgbClr val="263383"/>
                </a:solidFill>
                <a:latin typeface="Trebuchet MS"/>
                <a:cs typeface="Trebuchet MS"/>
              </a:rPr>
              <a:t>n</a:t>
            </a:r>
            <a:r>
              <a:rPr sz="3600" b="1" spc="475" dirty="0">
                <a:solidFill>
                  <a:srgbClr val="263383"/>
                </a:solidFill>
                <a:latin typeface="Trebuchet MS"/>
                <a:cs typeface="Trebuchet MS"/>
              </a:rPr>
              <a:t>g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2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8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1221" y="5281937"/>
            <a:ext cx="2564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263383"/>
                </a:solidFill>
                <a:latin typeface="Trebuchet MS"/>
                <a:cs typeface="Trebuchet MS"/>
              </a:rPr>
              <a:t>F</a:t>
            </a:r>
            <a:r>
              <a:rPr sz="3600" b="1" spc="145" dirty="0">
                <a:solidFill>
                  <a:srgbClr val="263383"/>
                </a:solidFill>
                <a:latin typeface="Trebuchet MS"/>
                <a:cs typeface="Trebuchet MS"/>
              </a:rPr>
              <a:t>a</a:t>
            </a:r>
            <a:r>
              <a:rPr sz="3600" b="1" spc="-160" dirty="0">
                <a:solidFill>
                  <a:srgbClr val="263383"/>
                </a:solidFill>
                <a:latin typeface="Trebuchet MS"/>
                <a:cs typeface="Trebuchet MS"/>
              </a:rPr>
              <a:t>i</a:t>
            </a:r>
            <a:r>
              <a:rPr sz="3600" b="1" spc="75" dirty="0">
                <a:solidFill>
                  <a:srgbClr val="263383"/>
                </a:solidFill>
                <a:latin typeface="Trebuchet MS"/>
                <a:cs typeface="Trebuchet MS"/>
              </a:rPr>
              <a:t>l</a:t>
            </a:r>
            <a:r>
              <a:rPr sz="3600" b="1" spc="-160" dirty="0">
                <a:solidFill>
                  <a:srgbClr val="263383"/>
                </a:solidFill>
                <a:latin typeface="Trebuchet MS"/>
                <a:cs typeface="Trebuchet MS"/>
              </a:rPr>
              <a:t>i</a:t>
            </a:r>
            <a:r>
              <a:rPr sz="3600" b="1" spc="45" dirty="0">
                <a:solidFill>
                  <a:srgbClr val="263383"/>
                </a:solidFill>
                <a:latin typeface="Trebuchet MS"/>
                <a:cs typeface="Trebuchet MS"/>
              </a:rPr>
              <a:t>n</a:t>
            </a:r>
            <a:r>
              <a:rPr sz="3600" b="1" spc="475" dirty="0">
                <a:solidFill>
                  <a:srgbClr val="263383"/>
                </a:solidFill>
                <a:latin typeface="Trebuchet MS"/>
                <a:cs typeface="Trebuchet MS"/>
              </a:rPr>
              <a:t>g</a:t>
            </a:r>
            <a:r>
              <a:rPr sz="3600" b="1" spc="-225" dirty="0">
                <a:solidFill>
                  <a:srgbClr val="263383"/>
                </a:solidFill>
                <a:latin typeface="Trebuchet MS"/>
                <a:cs typeface="Trebuchet MS"/>
              </a:rPr>
              <a:t> </a:t>
            </a:r>
            <a:r>
              <a:rPr sz="3600" b="1" spc="2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r>
              <a:rPr sz="3600" b="1" spc="85" dirty="0">
                <a:solidFill>
                  <a:srgbClr val="263383"/>
                </a:solidFill>
                <a:latin typeface="Trebuchet MS"/>
                <a:cs typeface="Trebuchet MS"/>
              </a:rPr>
              <a:t>e</a:t>
            </a:r>
            <a:r>
              <a:rPr sz="3600" b="1" spc="235" dirty="0">
                <a:solidFill>
                  <a:srgbClr val="263383"/>
                </a:solidFill>
                <a:latin typeface="Trebuchet MS"/>
                <a:cs typeface="Trebuchet MS"/>
              </a:rPr>
              <a:t>s</a:t>
            </a:r>
            <a:r>
              <a:rPr sz="3600" b="1" spc="-45" dirty="0">
                <a:solidFill>
                  <a:srgbClr val="263383"/>
                </a:solidFill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6281CA-6164-9873-A177-7CD10B612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808</Words>
  <Application>Microsoft Office PowerPoint</Application>
  <PresentationFormat>Custom</PresentationFormat>
  <Paragraphs>183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Cambria</vt:lpstr>
      <vt:lpstr>Trebuchet MS</vt:lpstr>
      <vt:lpstr>Office Theme</vt:lpstr>
      <vt:lpstr>PowerPoint Presentation</vt:lpstr>
      <vt:lpstr>Table Of</vt:lpstr>
      <vt:lpstr>Introduction</vt:lpstr>
      <vt:lpstr>Overview</vt:lpstr>
      <vt:lpstr>Overview</vt:lpstr>
      <vt:lpstr>Motivation</vt:lpstr>
      <vt:lpstr>Installation</vt:lpstr>
      <vt:lpstr>Write and run your first test</vt:lpstr>
      <vt:lpstr>Test Results</vt:lpstr>
      <vt:lpstr>Testing</vt:lpstr>
      <vt:lpstr>Unit Testing</vt:lpstr>
      <vt:lpstr>PowerPoint Presentation</vt:lpstr>
      <vt:lpstr>Unit Testing</vt:lpstr>
      <vt:lpstr>Testing</vt:lpstr>
      <vt:lpstr>Integration Testing</vt:lpstr>
      <vt:lpstr>Integration Testing</vt:lpstr>
      <vt:lpstr>Integration Testing</vt:lpstr>
      <vt:lpstr>Integration Testing</vt:lpstr>
      <vt:lpstr>Testing</vt:lpstr>
      <vt:lpstr>Functional Testing</vt:lpstr>
      <vt:lpstr>PowerPoint Presentation</vt:lpstr>
      <vt:lpstr>Functional Testing</vt:lpstr>
      <vt:lpstr>Testing</vt:lpstr>
      <vt:lpstr>Performance Testing</vt:lpstr>
      <vt:lpstr>PowerPoint Presentation</vt:lpstr>
      <vt:lpstr>Performance Testing</vt:lpstr>
      <vt:lpstr>PowerPoint Presentation</vt:lpstr>
      <vt:lpstr>Operational Acceptance Testing</vt:lpstr>
      <vt:lpstr>Plugins</vt:lpstr>
      <vt:lpstr>HTML Report</vt:lpstr>
      <vt:lpstr>Conclusion</vt:lpstr>
      <vt:lpstr>Q&amp;A?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</dc:title>
  <dc:creator>vc koushik</dc:creator>
  <cp:keywords>DAFg-HDbmd0,BADNYrDccBE</cp:keywords>
  <cp:lastModifiedBy>KOUSHIK SIVA</cp:lastModifiedBy>
  <cp:revision>1</cp:revision>
  <dcterms:created xsi:type="dcterms:W3CDTF">2023-04-28T04:43:44Z</dcterms:created>
  <dcterms:modified xsi:type="dcterms:W3CDTF">2023-04-28T15:38:56Z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2023-04-28T00:00:00Z</vt:filetime>
  </property>
</Properties>
</file>